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72" r:id="rId2"/>
    <p:sldId id="273" r:id="rId3"/>
    <p:sldId id="276" r:id="rId4"/>
    <p:sldId id="300" r:id="rId5"/>
    <p:sldId id="275" r:id="rId6"/>
    <p:sldId id="261" r:id="rId7"/>
    <p:sldId id="279" r:id="rId8"/>
    <p:sldId id="280" r:id="rId9"/>
    <p:sldId id="263" r:id="rId10"/>
    <p:sldId id="277" r:id="rId11"/>
    <p:sldId id="278" r:id="rId12"/>
    <p:sldId id="266" r:id="rId13"/>
    <p:sldId id="268" r:id="rId14"/>
    <p:sldId id="286" r:id="rId15"/>
    <p:sldId id="301" r:id="rId16"/>
    <p:sldId id="271" r:id="rId17"/>
    <p:sldId id="302" r:id="rId18"/>
    <p:sldId id="293"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DFDB"/>
    <a:srgbClr val="51B5C8"/>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16216A-9B1D-4AF5-BFBE-9D61F54190CB}" v="35" dt="2024-03-15T15:14:31.6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47"/>
    <p:restoredTop sz="82288"/>
  </p:normalViewPr>
  <p:slideViewPr>
    <p:cSldViewPr snapToGrid="0" snapToObjects="1">
      <p:cViewPr varScale="1">
        <p:scale>
          <a:sx n="69" d="100"/>
          <a:sy n="69" d="100"/>
        </p:scale>
        <p:origin x="9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bayuelo, Melissa" userId="02dbc388-efcf-45bb-aae0-7a70e48300f2" providerId="ADAL" clId="{1A16216A-9B1D-4AF5-BFBE-9D61F54190CB}"/>
    <pc:docChg chg="undo custSel modSld">
      <pc:chgData name="Marti-bayuelo, Melissa" userId="02dbc388-efcf-45bb-aae0-7a70e48300f2" providerId="ADAL" clId="{1A16216A-9B1D-4AF5-BFBE-9D61F54190CB}" dt="2024-03-15T15:25:15.860" v="140" actId="1076"/>
      <pc:docMkLst>
        <pc:docMk/>
      </pc:docMkLst>
      <pc:sldChg chg="addSp delSp modSp mod">
        <pc:chgData name="Marti-bayuelo, Melissa" userId="02dbc388-efcf-45bb-aae0-7a70e48300f2" providerId="ADAL" clId="{1A16216A-9B1D-4AF5-BFBE-9D61F54190CB}" dt="2024-03-15T15:25:15.860" v="140" actId="1076"/>
        <pc:sldMkLst>
          <pc:docMk/>
          <pc:sldMk cId="2698288643" sldId="271"/>
        </pc:sldMkLst>
        <pc:graphicFrameChg chg="modGraphic">
          <ac:chgData name="Marti-bayuelo, Melissa" userId="02dbc388-efcf-45bb-aae0-7a70e48300f2" providerId="ADAL" clId="{1A16216A-9B1D-4AF5-BFBE-9D61F54190CB}" dt="2024-03-15T15:22:55.128" v="137" actId="20577"/>
          <ac:graphicFrameMkLst>
            <pc:docMk/>
            <pc:sldMk cId="2698288643" sldId="271"/>
            <ac:graphicFrameMk id="12" creationId="{9B3B5D5D-DD30-534F-AC15-73D870399794}"/>
          </ac:graphicFrameMkLst>
        </pc:graphicFrameChg>
        <pc:picChg chg="mod">
          <ac:chgData name="Marti-bayuelo, Melissa" userId="02dbc388-efcf-45bb-aae0-7a70e48300f2" providerId="ADAL" clId="{1A16216A-9B1D-4AF5-BFBE-9D61F54190CB}" dt="2024-03-15T15:17:50.854" v="134" actId="1076"/>
          <ac:picMkLst>
            <pc:docMk/>
            <pc:sldMk cId="2698288643" sldId="271"/>
            <ac:picMk id="2" creationId="{4F6A0D8D-1581-AF45-BDCC-740615971B35}"/>
          </ac:picMkLst>
        </pc:picChg>
        <pc:picChg chg="mod">
          <ac:chgData name="Marti-bayuelo, Melissa" userId="02dbc388-efcf-45bb-aae0-7a70e48300f2" providerId="ADAL" clId="{1A16216A-9B1D-4AF5-BFBE-9D61F54190CB}" dt="2024-03-15T15:15:23.879" v="107" actId="1076"/>
          <ac:picMkLst>
            <pc:docMk/>
            <pc:sldMk cId="2698288643" sldId="271"/>
            <ac:picMk id="3" creationId="{B43604E1-1CBF-C348-9D14-463FEA966085}"/>
          </ac:picMkLst>
        </pc:picChg>
        <pc:picChg chg="mod">
          <ac:chgData name="Marti-bayuelo, Melissa" userId="02dbc388-efcf-45bb-aae0-7a70e48300f2" providerId="ADAL" clId="{1A16216A-9B1D-4AF5-BFBE-9D61F54190CB}" dt="2024-03-15T15:16:39.367" v="123" actId="1076"/>
          <ac:picMkLst>
            <pc:docMk/>
            <pc:sldMk cId="2698288643" sldId="271"/>
            <ac:picMk id="4" creationId="{947446F0-7E12-A847-A6C5-E8EEE8BF4FD8}"/>
          </ac:picMkLst>
        </pc:picChg>
        <pc:picChg chg="add del mod">
          <ac:chgData name="Marti-bayuelo, Melissa" userId="02dbc388-efcf-45bb-aae0-7a70e48300f2" providerId="ADAL" clId="{1A16216A-9B1D-4AF5-BFBE-9D61F54190CB}" dt="2024-03-15T15:14:31.065" v="98" actId="1076"/>
          <ac:picMkLst>
            <pc:docMk/>
            <pc:sldMk cId="2698288643" sldId="271"/>
            <ac:picMk id="5" creationId="{8D3BB590-32A5-0446-A60E-C6698AA7E930}"/>
          </ac:picMkLst>
        </pc:picChg>
        <pc:picChg chg="mod">
          <ac:chgData name="Marti-bayuelo, Melissa" userId="02dbc388-efcf-45bb-aae0-7a70e48300f2" providerId="ADAL" clId="{1A16216A-9B1D-4AF5-BFBE-9D61F54190CB}" dt="2024-03-15T15:17:00.710" v="129" actId="14100"/>
          <ac:picMkLst>
            <pc:docMk/>
            <pc:sldMk cId="2698288643" sldId="271"/>
            <ac:picMk id="6" creationId="{EC249EF8-1408-1445-96A7-3616E1462B76}"/>
          </ac:picMkLst>
        </pc:picChg>
        <pc:picChg chg="mod">
          <ac:chgData name="Marti-bayuelo, Melissa" userId="02dbc388-efcf-45bb-aae0-7a70e48300f2" providerId="ADAL" clId="{1A16216A-9B1D-4AF5-BFBE-9D61F54190CB}" dt="2024-03-15T15:16:56.941" v="128" actId="14100"/>
          <ac:picMkLst>
            <pc:docMk/>
            <pc:sldMk cId="2698288643" sldId="271"/>
            <ac:picMk id="7" creationId="{CC34AAD1-A075-9A40-9C37-B5116C80E620}"/>
          </ac:picMkLst>
        </pc:picChg>
        <pc:picChg chg="del">
          <ac:chgData name="Marti-bayuelo, Melissa" userId="02dbc388-efcf-45bb-aae0-7a70e48300f2" providerId="ADAL" clId="{1A16216A-9B1D-4AF5-BFBE-9D61F54190CB}" dt="2024-03-15T15:08:57.427" v="67" actId="478"/>
          <ac:picMkLst>
            <pc:docMk/>
            <pc:sldMk cId="2698288643" sldId="271"/>
            <ac:picMk id="11" creationId="{7EDDD110-F941-47CA-B294-C6F7E7DC1CDB}"/>
          </ac:picMkLst>
        </pc:picChg>
        <pc:picChg chg="mod">
          <ac:chgData name="Marti-bayuelo, Melissa" userId="02dbc388-efcf-45bb-aae0-7a70e48300f2" providerId="ADAL" clId="{1A16216A-9B1D-4AF5-BFBE-9D61F54190CB}" dt="2024-03-15T15:15:14.678" v="105" actId="1076"/>
          <ac:picMkLst>
            <pc:docMk/>
            <pc:sldMk cId="2698288643" sldId="271"/>
            <ac:picMk id="20" creationId="{B869EB50-ED08-4EC4-BCCC-5A92C8CA3494}"/>
          </ac:picMkLst>
        </pc:picChg>
        <pc:picChg chg="mod">
          <ac:chgData name="Marti-bayuelo, Melissa" userId="02dbc388-efcf-45bb-aae0-7a70e48300f2" providerId="ADAL" clId="{1A16216A-9B1D-4AF5-BFBE-9D61F54190CB}" dt="2024-03-15T15:16:27.749" v="120" actId="1076"/>
          <ac:picMkLst>
            <pc:docMk/>
            <pc:sldMk cId="2698288643" sldId="271"/>
            <ac:picMk id="21" creationId="{1AF12C61-D7D2-4C55-A856-CAA7D88BDAF4}"/>
          </ac:picMkLst>
        </pc:picChg>
        <pc:picChg chg="del">
          <ac:chgData name="Marti-bayuelo, Melissa" userId="02dbc388-efcf-45bb-aae0-7a70e48300f2" providerId="ADAL" clId="{1A16216A-9B1D-4AF5-BFBE-9D61F54190CB}" dt="2024-03-15T15:08:55.534" v="66" actId="478"/>
          <ac:picMkLst>
            <pc:docMk/>
            <pc:sldMk cId="2698288643" sldId="271"/>
            <ac:picMk id="22" creationId="{2B8C8FE8-00E6-4369-9E95-EE4F8C6250F8}"/>
          </ac:picMkLst>
        </pc:picChg>
        <pc:picChg chg="mod">
          <ac:chgData name="Marti-bayuelo, Melissa" userId="02dbc388-efcf-45bb-aae0-7a70e48300f2" providerId="ADAL" clId="{1A16216A-9B1D-4AF5-BFBE-9D61F54190CB}" dt="2024-03-15T15:17:23.454" v="132" actId="1076"/>
          <ac:picMkLst>
            <pc:docMk/>
            <pc:sldMk cId="2698288643" sldId="271"/>
            <ac:picMk id="23" creationId="{CBC57E1B-24ED-471B-9E93-3BD0D2F39ADD}"/>
          </ac:picMkLst>
        </pc:picChg>
        <pc:picChg chg="mod">
          <ac:chgData name="Marti-bayuelo, Melissa" userId="02dbc388-efcf-45bb-aae0-7a70e48300f2" providerId="ADAL" clId="{1A16216A-9B1D-4AF5-BFBE-9D61F54190CB}" dt="2024-03-15T15:25:15.860" v="140" actId="1076"/>
          <ac:picMkLst>
            <pc:docMk/>
            <pc:sldMk cId="2698288643" sldId="271"/>
            <ac:picMk id="24" creationId="{BE37B3AF-FA40-46BB-A72F-D1E99DD2F617}"/>
          </ac:picMkLst>
        </pc:picChg>
        <pc:picChg chg="mod">
          <ac:chgData name="Marti-bayuelo, Melissa" userId="02dbc388-efcf-45bb-aae0-7a70e48300f2" providerId="ADAL" clId="{1A16216A-9B1D-4AF5-BFBE-9D61F54190CB}" dt="2024-03-15T15:24:13.845" v="138" actId="1076"/>
          <ac:picMkLst>
            <pc:docMk/>
            <pc:sldMk cId="2698288643" sldId="271"/>
            <ac:picMk id="25" creationId="{5CDD418D-71A2-4149-91CD-6AF35CF60FC2}"/>
          </ac:picMkLst>
        </pc:picChg>
        <pc:picChg chg="add del mod">
          <ac:chgData name="Marti-bayuelo, Melissa" userId="02dbc388-efcf-45bb-aae0-7a70e48300f2" providerId="ADAL" clId="{1A16216A-9B1D-4AF5-BFBE-9D61F54190CB}" dt="2024-03-15T15:14:31.065" v="98" actId="1076"/>
          <ac:picMkLst>
            <pc:docMk/>
            <pc:sldMk cId="2698288643" sldId="271"/>
            <ac:picMk id="1026" creationId="{E4E1DF0E-5528-58F1-D8C2-F454A1C0D306}"/>
          </ac:picMkLst>
        </pc:picChg>
      </pc:sldChg>
      <pc:sldChg chg="modSp mod">
        <pc:chgData name="Marti-bayuelo, Melissa" userId="02dbc388-efcf-45bb-aae0-7a70e48300f2" providerId="ADAL" clId="{1A16216A-9B1D-4AF5-BFBE-9D61F54190CB}" dt="2024-03-12T14:17:50.492" v="4" actId="20577"/>
        <pc:sldMkLst>
          <pc:docMk/>
          <pc:sldMk cId="3385586221" sldId="276"/>
        </pc:sldMkLst>
        <pc:spChg chg="mod">
          <ac:chgData name="Marti-bayuelo, Melissa" userId="02dbc388-efcf-45bb-aae0-7a70e48300f2" providerId="ADAL" clId="{1A16216A-9B1D-4AF5-BFBE-9D61F54190CB}" dt="2024-03-12T14:17:50.492" v="4" actId="20577"/>
          <ac:spMkLst>
            <pc:docMk/>
            <pc:sldMk cId="3385586221" sldId="276"/>
            <ac:spMk id="4" creationId="{52D482E2-5F60-C742-83CA-B5F24D5682C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3DD8014-75DD-49FC-B7BE-5D5872B3B637}" type="datetimeFigureOut">
              <a:rPr lang="en-US" smtClean="0"/>
              <a:t>3/15/2024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71992A3-D1E1-4E3F-849C-34646D6F5D4B}" type="slidenum">
              <a:rPr lang="en-US" smtClean="0"/>
              <a:t>‹#›</a:t>
            </a:fld>
            <a:endParaRPr lang="en-US"/>
          </a:p>
        </p:txBody>
      </p:sp>
    </p:spTree>
    <p:extLst>
      <p:ext uri="{BB962C8B-B14F-4D97-AF65-F5344CB8AC3E}">
        <p14:creationId xmlns:p14="http://schemas.microsoft.com/office/powerpoint/2010/main" val="3340373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1992A3-D1E1-4E3F-849C-34646D6F5D4B}" type="slidenum">
              <a:rPr lang="en-US" smtClean="0"/>
              <a:t>9</a:t>
            </a:fld>
            <a:endParaRPr lang="en-US"/>
          </a:p>
        </p:txBody>
      </p:sp>
    </p:spTree>
    <p:extLst>
      <p:ext uri="{BB962C8B-B14F-4D97-AF65-F5344CB8AC3E}">
        <p14:creationId xmlns:p14="http://schemas.microsoft.com/office/powerpoint/2010/main" val="397766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1992A3-D1E1-4E3F-849C-34646D6F5D4B}" type="slidenum">
              <a:rPr lang="en-US" smtClean="0"/>
              <a:t>10</a:t>
            </a:fld>
            <a:endParaRPr lang="en-US"/>
          </a:p>
        </p:txBody>
      </p:sp>
    </p:spTree>
    <p:extLst>
      <p:ext uri="{BB962C8B-B14F-4D97-AF65-F5344CB8AC3E}">
        <p14:creationId xmlns:p14="http://schemas.microsoft.com/office/powerpoint/2010/main" val="3026047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1992A3-D1E1-4E3F-849C-34646D6F5D4B}" type="slidenum">
              <a:rPr lang="en-US" smtClean="0"/>
              <a:t>11</a:t>
            </a:fld>
            <a:endParaRPr lang="en-US"/>
          </a:p>
        </p:txBody>
      </p:sp>
    </p:spTree>
    <p:extLst>
      <p:ext uri="{BB962C8B-B14F-4D97-AF65-F5344CB8AC3E}">
        <p14:creationId xmlns:p14="http://schemas.microsoft.com/office/powerpoint/2010/main" val="3005247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1992A3-D1E1-4E3F-849C-34646D6F5D4B}" type="slidenum">
              <a:rPr lang="en-US" smtClean="0"/>
              <a:t>12</a:t>
            </a:fld>
            <a:endParaRPr lang="en-US"/>
          </a:p>
        </p:txBody>
      </p:sp>
    </p:spTree>
    <p:extLst>
      <p:ext uri="{BB962C8B-B14F-4D97-AF65-F5344CB8AC3E}">
        <p14:creationId xmlns:p14="http://schemas.microsoft.com/office/powerpoint/2010/main" val="3736075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1992A3-D1E1-4E3F-849C-34646D6F5D4B}" type="slidenum">
              <a:rPr lang="en-US" smtClean="0"/>
              <a:t>16</a:t>
            </a:fld>
            <a:endParaRPr lang="en-US"/>
          </a:p>
        </p:txBody>
      </p:sp>
    </p:spTree>
    <p:extLst>
      <p:ext uri="{BB962C8B-B14F-4D97-AF65-F5344CB8AC3E}">
        <p14:creationId xmlns:p14="http://schemas.microsoft.com/office/powerpoint/2010/main" val="602712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EC286-7477-E243-9AF3-5820475A24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CB369B-A2A7-8B4D-8A7A-E0185546D7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D12BA1-9744-A745-BE80-F85FE3A2FF63}"/>
              </a:ext>
            </a:extLst>
          </p:cNvPr>
          <p:cNvSpPr>
            <a:spLocks noGrp="1"/>
          </p:cNvSpPr>
          <p:nvPr>
            <p:ph type="dt" sz="half" idx="10"/>
          </p:nvPr>
        </p:nvSpPr>
        <p:spPr/>
        <p:txBody>
          <a:bodyPr/>
          <a:lstStyle/>
          <a:p>
            <a:fld id="{232ABF9A-2B9A-6940-88C7-EA7E4EFC896B}" type="datetimeFigureOut">
              <a:rPr lang="en-US" smtClean="0"/>
              <a:t>3/15/2024</a:t>
            </a:fld>
            <a:endParaRPr lang="en-US"/>
          </a:p>
        </p:txBody>
      </p:sp>
      <p:sp>
        <p:nvSpPr>
          <p:cNvPr id="5" name="Footer Placeholder 4">
            <a:extLst>
              <a:ext uri="{FF2B5EF4-FFF2-40B4-BE49-F238E27FC236}">
                <a16:creationId xmlns:a16="http://schemas.microsoft.com/office/drawing/2014/main" id="{DCAA1B08-452D-7244-AA72-B202AF33D7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FB627D-B2D5-8E4B-B2E4-47FBDA46C038}"/>
              </a:ext>
            </a:extLst>
          </p:cNvPr>
          <p:cNvSpPr>
            <a:spLocks noGrp="1"/>
          </p:cNvSpPr>
          <p:nvPr>
            <p:ph type="sldNum" sz="quarter" idx="12"/>
          </p:nvPr>
        </p:nvSpPr>
        <p:spPr/>
        <p:txBody>
          <a:bodyPr/>
          <a:lstStyle/>
          <a:p>
            <a:fld id="{9BE545AE-FE6C-B848-9335-A1C1CAA10AB7}" type="slidenum">
              <a:rPr lang="en-US" smtClean="0"/>
              <a:t>‹#›</a:t>
            </a:fld>
            <a:endParaRPr lang="en-US"/>
          </a:p>
        </p:txBody>
      </p:sp>
    </p:spTree>
    <p:extLst>
      <p:ext uri="{BB962C8B-B14F-4D97-AF65-F5344CB8AC3E}">
        <p14:creationId xmlns:p14="http://schemas.microsoft.com/office/powerpoint/2010/main" val="24534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51A81-CC2B-4748-B613-A743E6C104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0800F4-784B-A840-B1E8-5F80C06CBB4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4A0114-2EFF-064F-8F2B-99A18E9A2E49}"/>
              </a:ext>
            </a:extLst>
          </p:cNvPr>
          <p:cNvSpPr>
            <a:spLocks noGrp="1"/>
          </p:cNvSpPr>
          <p:nvPr>
            <p:ph type="dt" sz="half" idx="10"/>
          </p:nvPr>
        </p:nvSpPr>
        <p:spPr/>
        <p:txBody>
          <a:bodyPr/>
          <a:lstStyle/>
          <a:p>
            <a:fld id="{232ABF9A-2B9A-6940-88C7-EA7E4EFC896B}" type="datetimeFigureOut">
              <a:rPr lang="en-US" smtClean="0"/>
              <a:t>3/15/2024</a:t>
            </a:fld>
            <a:endParaRPr lang="en-US"/>
          </a:p>
        </p:txBody>
      </p:sp>
      <p:sp>
        <p:nvSpPr>
          <p:cNvPr id="5" name="Footer Placeholder 4">
            <a:extLst>
              <a:ext uri="{FF2B5EF4-FFF2-40B4-BE49-F238E27FC236}">
                <a16:creationId xmlns:a16="http://schemas.microsoft.com/office/drawing/2014/main" id="{7EC0448E-7670-6443-8006-82ABFBDD3A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BC357B-D5C6-614D-9F64-10E29763B6A5}"/>
              </a:ext>
            </a:extLst>
          </p:cNvPr>
          <p:cNvSpPr>
            <a:spLocks noGrp="1"/>
          </p:cNvSpPr>
          <p:nvPr>
            <p:ph type="sldNum" sz="quarter" idx="12"/>
          </p:nvPr>
        </p:nvSpPr>
        <p:spPr/>
        <p:txBody>
          <a:bodyPr/>
          <a:lstStyle/>
          <a:p>
            <a:fld id="{9BE545AE-FE6C-B848-9335-A1C1CAA10AB7}" type="slidenum">
              <a:rPr lang="en-US" smtClean="0"/>
              <a:t>‹#›</a:t>
            </a:fld>
            <a:endParaRPr lang="en-US"/>
          </a:p>
        </p:txBody>
      </p:sp>
    </p:spTree>
    <p:extLst>
      <p:ext uri="{BB962C8B-B14F-4D97-AF65-F5344CB8AC3E}">
        <p14:creationId xmlns:p14="http://schemas.microsoft.com/office/powerpoint/2010/main" val="4198117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3FD5EE-2C30-D647-81F2-7837C39F9B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4AB49B-C0AA-F14A-8D96-82BDA0D5F31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5B5037-6972-F64E-9159-01233EF41F6B}"/>
              </a:ext>
            </a:extLst>
          </p:cNvPr>
          <p:cNvSpPr>
            <a:spLocks noGrp="1"/>
          </p:cNvSpPr>
          <p:nvPr>
            <p:ph type="dt" sz="half" idx="10"/>
          </p:nvPr>
        </p:nvSpPr>
        <p:spPr/>
        <p:txBody>
          <a:bodyPr/>
          <a:lstStyle/>
          <a:p>
            <a:fld id="{232ABF9A-2B9A-6940-88C7-EA7E4EFC896B}" type="datetimeFigureOut">
              <a:rPr lang="en-US" smtClean="0"/>
              <a:t>3/15/2024</a:t>
            </a:fld>
            <a:endParaRPr lang="en-US"/>
          </a:p>
        </p:txBody>
      </p:sp>
      <p:sp>
        <p:nvSpPr>
          <p:cNvPr id="5" name="Footer Placeholder 4">
            <a:extLst>
              <a:ext uri="{FF2B5EF4-FFF2-40B4-BE49-F238E27FC236}">
                <a16:creationId xmlns:a16="http://schemas.microsoft.com/office/drawing/2014/main" id="{8834CED4-1314-C242-8E2D-9EF721FC23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12B8AB-8745-B94F-B139-E79B2EE9974E}"/>
              </a:ext>
            </a:extLst>
          </p:cNvPr>
          <p:cNvSpPr>
            <a:spLocks noGrp="1"/>
          </p:cNvSpPr>
          <p:nvPr>
            <p:ph type="sldNum" sz="quarter" idx="12"/>
          </p:nvPr>
        </p:nvSpPr>
        <p:spPr/>
        <p:txBody>
          <a:bodyPr/>
          <a:lstStyle/>
          <a:p>
            <a:fld id="{9BE545AE-FE6C-B848-9335-A1C1CAA10AB7}" type="slidenum">
              <a:rPr lang="en-US" smtClean="0"/>
              <a:t>‹#›</a:t>
            </a:fld>
            <a:endParaRPr lang="en-US"/>
          </a:p>
        </p:txBody>
      </p:sp>
    </p:spTree>
    <p:extLst>
      <p:ext uri="{BB962C8B-B14F-4D97-AF65-F5344CB8AC3E}">
        <p14:creationId xmlns:p14="http://schemas.microsoft.com/office/powerpoint/2010/main" val="4014898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417FF-506D-7C45-887C-6ABDC9F764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3044B5-226D-5F44-958E-D46C8F16C80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DC11D-CBEA-B849-AE1D-DBF7D3C22EF9}"/>
              </a:ext>
            </a:extLst>
          </p:cNvPr>
          <p:cNvSpPr>
            <a:spLocks noGrp="1"/>
          </p:cNvSpPr>
          <p:nvPr>
            <p:ph type="dt" sz="half" idx="10"/>
          </p:nvPr>
        </p:nvSpPr>
        <p:spPr/>
        <p:txBody>
          <a:bodyPr/>
          <a:lstStyle/>
          <a:p>
            <a:fld id="{232ABF9A-2B9A-6940-88C7-EA7E4EFC896B}" type="datetimeFigureOut">
              <a:rPr lang="en-US" smtClean="0"/>
              <a:t>3/15/2024</a:t>
            </a:fld>
            <a:endParaRPr lang="en-US"/>
          </a:p>
        </p:txBody>
      </p:sp>
      <p:sp>
        <p:nvSpPr>
          <p:cNvPr id="5" name="Footer Placeholder 4">
            <a:extLst>
              <a:ext uri="{FF2B5EF4-FFF2-40B4-BE49-F238E27FC236}">
                <a16:creationId xmlns:a16="http://schemas.microsoft.com/office/drawing/2014/main" id="{BF7702F6-0616-0A4D-B70A-BD690C2246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261013-E620-1448-8849-2864269E05AA}"/>
              </a:ext>
            </a:extLst>
          </p:cNvPr>
          <p:cNvSpPr>
            <a:spLocks noGrp="1"/>
          </p:cNvSpPr>
          <p:nvPr>
            <p:ph type="sldNum" sz="quarter" idx="12"/>
          </p:nvPr>
        </p:nvSpPr>
        <p:spPr/>
        <p:txBody>
          <a:bodyPr/>
          <a:lstStyle/>
          <a:p>
            <a:fld id="{9BE545AE-FE6C-B848-9335-A1C1CAA10AB7}" type="slidenum">
              <a:rPr lang="en-US" smtClean="0"/>
              <a:t>‹#›</a:t>
            </a:fld>
            <a:endParaRPr lang="en-US"/>
          </a:p>
        </p:txBody>
      </p:sp>
    </p:spTree>
    <p:extLst>
      <p:ext uri="{BB962C8B-B14F-4D97-AF65-F5344CB8AC3E}">
        <p14:creationId xmlns:p14="http://schemas.microsoft.com/office/powerpoint/2010/main" val="459104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CA9F3-D62F-9542-948D-166309A6EC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5C5217-8B5F-AB4F-85FC-30C2F0A652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831407B-B43C-9D43-8C0B-882C9EDCC233}"/>
              </a:ext>
            </a:extLst>
          </p:cNvPr>
          <p:cNvSpPr>
            <a:spLocks noGrp="1"/>
          </p:cNvSpPr>
          <p:nvPr>
            <p:ph type="dt" sz="half" idx="10"/>
          </p:nvPr>
        </p:nvSpPr>
        <p:spPr/>
        <p:txBody>
          <a:bodyPr/>
          <a:lstStyle/>
          <a:p>
            <a:fld id="{232ABF9A-2B9A-6940-88C7-EA7E4EFC896B}" type="datetimeFigureOut">
              <a:rPr lang="en-US" smtClean="0"/>
              <a:t>3/15/2024</a:t>
            </a:fld>
            <a:endParaRPr lang="en-US"/>
          </a:p>
        </p:txBody>
      </p:sp>
      <p:sp>
        <p:nvSpPr>
          <p:cNvPr id="5" name="Footer Placeholder 4">
            <a:extLst>
              <a:ext uri="{FF2B5EF4-FFF2-40B4-BE49-F238E27FC236}">
                <a16:creationId xmlns:a16="http://schemas.microsoft.com/office/drawing/2014/main" id="{5056C37A-29CB-DE4B-85B7-6254B6D881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3591E4-8B6D-2041-8605-FB65BA80992F}"/>
              </a:ext>
            </a:extLst>
          </p:cNvPr>
          <p:cNvSpPr>
            <a:spLocks noGrp="1"/>
          </p:cNvSpPr>
          <p:nvPr>
            <p:ph type="sldNum" sz="quarter" idx="12"/>
          </p:nvPr>
        </p:nvSpPr>
        <p:spPr/>
        <p:txBody>
          <a:bodyPr/>
          <a:lstStyle/>
          <a:p>
            <a:fld id="{9BE545AE-FE6C-B848-9335-A1C1CAA10AB7}" type="slidenum">
              <a:rPr lang="en-US" smtClean="0"/>
              <a:t>‹#›</a:t>
            </a:fld>
            <a:endParaRPr lang="en-US"/>
          </a:p>
        </p:txBody>
      </p:sp>
    </p:spTree>
    <p:extLst>
      <p:ext uri="{BB962C8B-B14F-4D97-AF65-F5344CB8AC3E}">
        <p14:creationId xmlns:p14="http://schemas.microsoft.com/office/powerpoint/2010/main" val="1399633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6C866-6DAB-6547-B9BB-A771EAB316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E3EF8E-DD4A-F846-AE7D-663EF86577D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19BA74-A93F-5046-B6FA-24AEA43A3CB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2B7AE3-043D-D541-96CE-4FBE9C17EF86}"/>
              </a:ext>
            </a:extLst>
          </p:cNvPr>
          <p:cNvSpPr>
            <a:spLocks noGrp="1"/>
          </p:cNvSpPr>
          <p:nvPr>
            <p:ph type="dt" sz="half" idx="10"/>
          </p:nvPr>
        </p:nvSpPr>
        <p:spPr/>
        <p:txBody>
          <a:bodyPr/>
          <a:lstStyle/>
          <a:p>
            <a:fld id="{232ABF9A-2B9A-6940-88C7-EA7E4EFC896B}" type="datetimeFigureOut">
              <a:rPr lang="en-US" smtClean="0"/>
              <a:t>3/15/2024</a:t>
            </a:fld>
            <a:endParaRPr lang="en-US"/>
          </a:p>
        </p:txBody>
      </p:sp>
      <p:sp>
        <p:nvSpPr>
          <p:cNvPr id="6" name="Footer Placeholder 5">
            <a:extLst>
              <a:ext uri="{FF2B5EF4-FFF2-40B4-BE49-F238E27FC236}">
                <a16:creationId xmlns:a16="http://schemas.microsoft.com/office/drawing/2014/main" id="{75876F46-7F97-2144-AF79-21CCABC887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D91394-7F8F-7A47-887F-B05A9AA53452}"/>
              </a:ext>
            </a:extLst>
          </p:cNvPr>
          <p:cNvSpPr>
            <a:spLocks noGrp="1"/>
          </p:cNvSpPr>
          <p:nvPr>
            <p:ph type="sldNum" sz="quarter" idx="12"/>
          </p:nvPr>
        </p:nvSpPr>
        <p:spPr/>
        <p:txBody>
          <a:bodyPr/>
          <a:lstStyle/>
          <a:p>
            <a:fld id="{9BE545AE-FE6C-B848-9335-A1C1CAA10AB7}" type="slidenum">
              <a:rPr lang="en-US" smtClean="0"/>
              <a:t>‹#›</a:t>
            </a:fld>
            <a:endParaRPr lang="en-US"/>
          </a:p>
        </p:txBody>
      </p:sp>
    </p:spTree>
    <p:extLst>
      <p:ext uri="{BB962C8B-B14F-4D97-AF65-F5344CB8AC3E}">
        <p14:creationId xmlns:p14="http://schemas.microsoft.com/office/powerpoint/2010/main" val="3504360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17E44-F6FC-BA4F-992E-E7D6F926BB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CE7167-B199-5040-BA2D-DF0393628F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313528A-D6B4-EA4D-8017-560C05C64CD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A55E39-D964-624F-8190-2A49B8505B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F699779-48F2-394C-8B29-1945EEFC9CE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EA6E3F-6A98-A04F-80B3-CADEB35F9183}"/>
              </a:ext>
            </a:extLst>
          </p:cNvPr>
          <p:cNvSpPr>
            <a:spLocks noGrp="1"/>
          </p:cNvSpPr>
          <p:nvPr>
            <p:ph type="dt" sz="half" idx="10"/>
          </p:nvPr>
        </p:nvSpPr>
        <p:spPr/>
        <p:txBody>
          <a:bodyPr/>
          <a:lstStyle/>
          <a:p>
            <a:fld id="{232ABF9A-2B9A-6940-88C7-EA7E4EFC896B}" type="datetimeFigureOut">
              <a:rPr lang="en-US" smtClean="0"/>
              <a:t>3/15/2024</a:t>
            </a:fld>
            <a:endParaRPr lang="en-US"/>
          </a:p>
        </p:txBody>
      </p:sp>
      <p:sp>
        <p:nvSpPr>
          <p:cNvPr id="8" name="Footer Placeholder 7">
            <a:extLst>
              <a:ext uri="{FF2B5EF4-FFF2-40B4-BE49-F238E27FC236}">
                <a16:creationId xmlns:a16="http://schemas.microsoft.com/office/drawing/2014/main" id="{5F54AF77-7AB2-6F4B-A3D7-AEDD48A555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A8519C-A58E-6540-BBCD-9E06617AA8DE}"/>
              </a:ext>
            </a:extLst>
          </p:cNvPr>
          <p:cNvSpPr>
            <a:spLocks noGrp="1"/>
          </p:cNvSpPr>
          <p:nvPr>
            <p:ph type="sldNum" sz="quarter" idx="12"/>
          </p:nvPr>
        </p:nvSpPr>
        <p:spPr/>
        <p:txBody>
          <a:bodyPr/>
          <a:lstStyle/>
          <a:p>
            <a:fld id="{9BE545AE-FE6C-B848-9335-A1C1CAA10AB7}" type="slidenum">
              <a:rPr lang="en-US" smtClean="0"/>
              <a:t>‹#›</a:t>
            </a:fld>
            <a:endParaRPr lang="en-US"/>
          </a:p>
        </p:txBody>
      </p:sp>
    </p:spTree>
    <p:extLst>
      <p:ext uri="{BB962C8B-B14F-4D97-AF65-F5344CB8AC3E}">
        <p14:creationId xmlns:p14="http://schemas.microsoft.com/office/powerpoint/2010/main" val="2858382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5FD12-24C7-8F4A-9226-5C231F248C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48D6CC-4805-E44D-B901-95BA0E58C7E2}"/>
              </a:ext>
            </a:extLst>
          </p:cNvPr>
          <p:cNvSpPr>
            <a:spLocks noGrp="1"/>
          </p:cNvSpPr>
          <p:nvPr>
            <p:ph type="dt" sz="half" idx="10"/>
          </p:nvPr>
        </p:nvSpPr>
        <p:spPr/>
        <p:txBody>
          <a:bodyPr/>
          <a:lstStyle/>
          <a:p>
            <a:fld id="{232ABF9A-2B9A-6940-88C7-EA7E4EFC896B}" type="datetimeFigureOut">
              <a:rPr lang="en-US" smtClean="0"/>
              <a:t>3/15/2024</a:t>
            </a:fld>
            <a:endParaRPr lang="en-US"/>
          </a:p>
        </p:txBody>
      </p:sp>
      <p:sp>
        <p:nvSpPr>
          <p:cNvPr id="4" name="Footer Placeholder 3">
            <a:extLst>
              <a:ext uri="{FF2B5EF4-FFF2-40B4-BE49-F238E27FC236}">
                <a16:creationId xmlns:a16="http://schemas.microsoft.com/office/drawing/2014/main" id="{095ED5A2-7ED9-8B46-85AC-74ED1C6AEA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5DF75C-BA23-6140-9FFF-3FADD2C952E8}"/>
              </a:ext>
            </a:extLst>
          </p:cNvPr>
          <p:cNvSpPr>
            <a:spLocks noGrp="1"/>
          </p:cNvSpPr>
          <p:nvPr>
            <p:ph type="sldNum" sz="quarter" idx="12"/>
          </p:nvPr>
        </p:nvSpPr>
        <p:spPr/>
        <p:txBody>
          <a:bodyPr/>
          <a:lstStyle/>
          <a:p>
            <a:fld id="{9BE545AE-FE6C-B848-9335-A1C1CAA10AB7}" type="slidenum">
              <a:rPr lang="en-US" smtClean="0"/>
              <a:t>‹#›</a:t>
            </a:fld>
            <a:endParaRPr lang="en-US"/>
          </a:p>
        </p:txBody>
      </p:sp>
    </p:spTree>
    <p:extLst>
      <p:ext uri="{BB962C8B-B14F-4D97-AF65-F5344CB8AC3E}">
        <p14:creationId xmlns:p14="http://schemas.microsoft.com/office/powerpoint/2010/main" val="3816978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53125-A1C0-A445-AD78-75A58B5066F6}"/>
              </a:ext>
            </a:extLst>
          </p:cNvPr>
          <p:cNvSpPr>
            <a:spLocks noGrp="1"/>
          </p:cNvSpPr>
          <p:nvPr>
            <p:ph type="dt" sz="half" idx="10"/>
          </p:nvPr>
        </p:nvSpPr>
        <p:spPr/>
        <p:txBody>
          <a:bodyPr/>
          <a:lstStyle/>
          <a:p>
            <a:fld id="{232ABF9A-2B9A-6940-88C7-EA7E4EFC896B}" type="datetimeFigureOut">
              <a:rPr lang="en-US" smtClean="0"/>
              <a:t>3/15/2024</a:t>
            </a:fld>
            <a:endParaRPr lang="en-US"/>
          </a:p>
        </p:txBody>
      </p:sp>
      <p:sp>
        <p:nvSpPr>
          <p:cNvPr id="3" name="Footer Placeholder 2">
            <a:extLst>
              <a:ext uri="{FF2B5EF4-FFF2-40B4-BE49-F238E27FC236}">
                <a16:creationId xmlns:a16="http://schemas.microsoft.com/office/drawing/2014/main" id="{4D33EE40-1EB3-E446-A143-9EF3101A2C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C206CD-2F5D-E548-9E2F-ECAE933381D3}"/>
              </a:ext>
            </a:extLst>
          </p:cNvPr>
          <p:cNvSpPr>
            <a:spLocks noGrp="1"/>
          </p:cNvSpPr>
          <p:nvPr>
            <p:ph type="sldNum" sz="quarter" idx="12"/>
          </p:nvPr>
        </p:nvSpPr>
        <p:spPr/>
        <p:txBody>
          <a:bodyPr/>
          <a:lstStyle/>
          <a:p>
            <a:fld id="{9BE545AE-FE6C-B848-9335-A1C1CAA10AB7}" type="slidenum">
              <a:rPr lang="en-US" smtClean="0"/>
              <a:t>‹#›</a:t>
            </a:fld>
            <a:endParaRPr lang="en-US"/>
          </a:p>
        </p:txBody>
      </p:sp>
    </p:spTree>
    <p:extLst>
      <p:ext uri="{BB962C8B-B14F-4D97-AF65-F5344CB8AC3E}">
        <p14:creationId xmlns:p14="http://schemas.microsoft.com/office/powerpoint/2010/main" val="805984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6C4B-6FAD-6C4A-9D43-70A34D4983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7A833D-6D8F-1047-BF48-64AB7041C5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06818E-FCBF-CE4B-9C98-388B860227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A3C0CCC-2C80-734F-A1D7-2C1C2E728CDD}"/>
              </a:ext>
            </a:extLst>
          </p:cNvPr>
          <p:cNvSpPr>
            <a:spLocks noGrp="1"/>
          </p:cNvSpPr>
          <p:nvPr>
            <p:ph type="dt" sz="half" idx="10"/>
          </p:nvPr>
        </p:nvSpPr>
        <p:spPr/>
        <p:txBody>
          <a:bodyPr/>
          <a:lstStyle/>
          <a:p>
            <a:fld id="{232ABF9A-2B9A-6940-88C7-EA7E4EFC896B}" type="datetimeFigureOut">
              <a:rPr lang="en-US" smtClean="0"/>
              <a:t>3/15/2024</a:t>
            </a:fld>
            <a:endParaRPr lang="en-US"/>
          </a:p>
        </p:txBody>
      </p:sp>
      <p:sp>
        <p:nvSpPr>
          <p:cNvPr id="6" name="Footer Placeholder 5">
            <a:extLst>
              <a:ext uri="{FF2B5EF4-FFF2-40B4-BE49-F238E27FC236}">
                <a16:creationId xmlns:a16="http://schemas.microsoft.com/office/drawing/2014/main" id="{1F4DA505-9787-E643-8F03-F462E3771B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E67727-7257-B543-BC99-4AB94DB41F4D}"/>
              </a:ext>
            </a:extLst>
          </p:cNvPr>
          <p:cNvSpPr>
            <a:spLocks noGrp="1"/>
          </p:cNvSpPr>
          <p:nvPr>
            <p:ph type="sldNum" sz="quarter" idx="12"/>
          </p:nvPr>
        </p:nvSpPr>
        <p:spPr/>
        <p:txBody>
          <a:bodyPr/>
          <a:lstStyle/>
          <a:p>
            <a:fld id="{9BE545AE-FE6C-B848-9335-A1C1CAA10AB7}" type="slidenum">
              <a:rPr lang="en-US" smtClean="0"/>
              <a:t>‹#›</a:t>
            </a:fld>
            <a:endParaRPr lang="en-US"/>
          </a:p>
        </p:txBody>
      </p:sp>
    </p:spTree>
    <p:extLst>
      <p:ext uri="{BB962C8B-B14F-4D97-AF65-F5344CB8AC3E}">
        <p14:creationId xmlns:p14="http://schemas.microsoft.com/office/powerpoint/2010/main" val="6662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0C12-5DCC-5A4D-BF91-AAB00A6DC5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F08899-FDFB-5E40-93FD-A7EDCCA54B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89C137-01F7-2F46-BCC3-EE35E44BF4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C6F597C-8E94-2349-9288-B25A62455D05}"/>
              </a:ext>
            </a:extLst>
          </p:cNvPr>
          <p:cNvSpPr>
            <a:spLocks noGrp="1"/>
          </p:cNvSpPr>
          <p:nvPr>
            <p:ph type="dt" sz="half" idx="10"/>
          </p:nvPr>
        </p:nvSpPr>
        <p:spPr/>
        <p:txBody>
          <a:bodyPr/>
          <a:lstStyle/>
          <a:p>
            <a:fld id="{232ABF9A-2B9A-6940-88C7-EA7E4EFC896B}" type="datetimeFigureOut">
              <a:rPr lang="en-US" smtClean="0"/>
              <a:t>3/15/2024</a:t>
            </a:fld>
            <a:endParaRPr lang="en-US"/>
          </a:p>
        </p:txBody>
      </p:sp>
      <p:sp>
        <p:nvSpPr>
          <p:cNvPr id="6" name="Footer Placeholder 5">
            <a:extLst>
              <a:ext uri="{FF2B5EF4-FFF2-40B4-BE49-F238E27FC236}">
                <a16:creationId xmlns:a16="http://schemas.microsoft.com/office/drawing/2014/main" id="{D8018A4E-128E-2641-9677-E071326488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0E4841-DFAE-FE42-9054-C528E865FD4D}"/>
              </a:ext>
            </a:extLst>
          </p:cNvPr>
          <p:cNvSpPr>
            <a:spLocks noGrp="1"/>
          </p:cNvSpPr>
          <p:nvPr>
            <p:ph type="sldNum" sz="quarter" idx="12"/>
          </p:nvPr>
        </p:nvSpPr>
        <p:spPr/>
        <p:txBody>
          <a:bodyPr/>
          <a:lstStyle/>
          <a:p>
            <a:fld id="{9BE545AE-FE6C-B848-9335-A1C1CAA10AB7}" type="slidenum">
              <a:rPr lang="en-US" smtClean="0"/>
              <a:t>‹#›</a:t>
            </a:fld>
            <a:endParaRPr lang="en-US"/>
          </a:p>
        </p:txBody>
      </p:sp>
    </p:spTree>
    <p:extLst>
      <p:ext uri="{BB962C8B-B14F-4D97-AF65-F5344CB8AC3E}">
        <p14:creationId xmlns:p14="http://schemas.microsoft.com/office/powerpoint/2010/main" val="1517362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90">
          <a:fgClr>
            <a:srgbClr val="51B5C8"/>
          </a:fgClr>
          <a:bgClr>
            <a:schemeClr val="bg1"/>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846DFA-1D16-3748-9287-E1BE39239D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1E5A3A-D282-0A49-AF15-A6447D795F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B582D5-EC3A-0546-AAB7-78C000A27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ABF9A-2B9A-6940-88C7-EA7E4EFC896B}" type="datetimeFigureOut">
              <a:rPr lang="en-US" smtClean="0"/>
              <a:t>3/15/2024</a:t>
            </a:fld>
            <a:endParaRPr lang="en-US"/>
          </a:p>
        </p:txBody>
      </p:sp>
      <p:sp>
        <p:nvSpPr>
          <p:cNvPr id="5" name="Footer Placeholder 4">
            <a:extLst>
              <a:ext uri="{FF2B5EF4-FFF2-40B4-BE49-F238E27FC236}">
                <a16:creationId xmlns:a16="http://schemas.microsoft.com/office/drawing/2014/main" id="{DAA7802A-D646-7048-A289-14E7C8334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3A2BCC-9088-5545-AD6C-879F603DA0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E545AE-FE6C-B848-9335-A1C1CAA10AB7}" type="slidenum">
              <a:rPr lang="en-US" smtClean="0"/>
              <a:t>‹#›</a:t>
            </a:fld>
            <a:endParaRPr lang="en-US"/>
          </a:p>
        </p:txBody>
      </p:sp>
    </p:spTree>
    <p:extLst>
      <p:ext uri="{BB962C8B-B14F-4D97-AF65-F5344CB8AC3E}">
        <p14:creationId xmlns:p14="http://schemas.microsoft.com/office/powerpoint/2010/main" val="1372799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27.tiff"/><Relationship Id="rId13" Type="http://schemas.openxmlformats.org/officeDocument/2006/relationships/image" Target="../media/image32.png"/><Relationship Id="rId3" Type="http://schemas.openxmlformats.org/officeDocument/2006/relationships/image" Target="../media/image4.png"/><Relationship Id="rId7" Type="http://schemas.openxmlformats.org/officeDocument/2006/relationships/image" Target="../media/image26.tiff"/><Relationship Id="rId12"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tiff"/><Relationship Id="rId11" Type="http://schemas.openxmlformats.org/officeDocument/2006/relationships/image" Target="../media/image30.png"/><Relationship Id="rId5" Type="http://schemas.openxmlformats.org/officeDocument/2006/relationships/image" Target="../media/image24.tiff"/><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tiff"/><Relationship Id="rId1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hyperlink" Target="mailto:whernandez@dadeschools.net"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mailto:mariabreu@dadeschools.net"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Mbayuelo@dadeschools.net"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mailto:jcento@dadeschools.ne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90A8BD2-74C6-8849-ACC8-DF1F6C0FBF21}"/>
              </a:ext>
            </a:extLst>
          </p:cNvPr>
          <p:cNvSpPr txBox="1"/>
          <p:nvPr/>
        </p:nvSpPr>
        <p:spPr>
          <a:xfrm>
            <a:off x="476908" y="627604"/>
            <a:ext cx="10924674" cy="2308324"/>
          </a:xfrm>
          <a:prstGeom prst="rect">
            <a:avLst/>
          </a:prstGeom>
          <a:noFill/>
        </p:spPr>
        <p:txBody>
          <a:bodyPr wrap="square" rtlCol="0">
            <a:spAutoFit/>
          </a:bodyPr>
          <a:lstStyle/>
          <a:p>
            <a:pPr algn="ctr"/>
            <a:r>
              <a:rPr lang="en-US" sz="3600" b="1" dirty="0">
                <a:solidFill>
                  <a:schemeClr val="accent5">
                    <a:lumMod val="50000"/>
                  </a:schemeClr>
                </a:solidFill>
                <a:latin typeface="Papyrus" panose="03070502060502030205" pitchFamily="66" charset="0"/>
              </a:rPr>
              <a:t>Welcome to </a:t>
            </a:r>
          </a:p>
          <a:p>
            <a:pPr algn="ctr"/>
            <a:r>
              <a:rPr lang="en-US" sz="3600" b="1" dirty="0">
                <a:solidFill>
                  <a:schemeClr val="accent5">
                    <a:lumMod val="50000"/>
                  </a:schemeClr>
                </a:solidFill>
                <a:latin typeface="Papyrus" panose="03070502060502030205" pitchFamily="66" charset="0"/>
              </a:rPr>
              <a:t>Sunset Park Elementary</a:t>
            </a:r>
          </a:p>
          <a:p>
            <a:pPr algn="ctr"/>
            <a:r>
              <a:rPr lang="en-US" sz="3600" b="1" dirty="0">
                <a:solidFill>
                  <a:schemeClr val="accent5">
                    <a:lumMod val="50000"/>
                  </a:schemeClr>
                </a:solidFill>
                <a:latin typeface="Papyrus" panose="03070502060502030205" pitchFamily="66" charset="0"/>
              </a:rPr>
              <a:t>Pre-Kindergarten</a:t>
            </a:r>
          </a:p>
          <a:p>
            <a:pPr algn="ctr"/>
            <a:r>
              <a:rPr lang="en-US" sz="3600" b="1" dirty="0">
                <a:solidFill>
                  <a:schemeClr val="accent5">
                    <a:lumMod val="50000"/>
                  </a:schemeClr>
                </a:solidFill>
                <a:latin typeface="Papyrus" panose="03070502060502030205" pitchFamily="66" charset="0"/>
              </a:rPr>
              <a:t>Parent Orientation</a:t>
            </a:r>
          </a:p>
        </p:txBody>
      </p:sp>
      <p:pic>
        <p:nvPicPr>
          <p:cNvPr id="11" name="Picture 10">
            <a:extLst>
              <a:ext uri="{FF2B5EF4-FFF2-40B4-BE49-F238E27FC236}">
                <a16:creationId xmlns:a16="http://schemas.microsoft.com/office/drawing/2014/main" id="{21049A9F-939B-5F4A-B447-75440D3E5EA3}"/>
              </a:ext>
            </a:extLst>
          </p:cNvPr>
          <p:cNvPicPr>
            <a:picLocks noChangeAspect="1"/>
          </p:cNvPicPr>
          <p:nvPr/>
        </p:nvPicPr>
        <p:blipFill>
          <a:blip r:embed="rId3"/>
          <a:stretch>
            <a:fillRect/>
          </a:stretch>
        </p:blipFill>
        <p:spPr>
          <a:xfrm>
            <a:off x="10029982" y="4858796"/>
            <a:ext cx="1371600" cy="1371600"/>
          </a:xfrm>
          <a:prstGeom prst="rect">
            <a:avLst/>
          </a:prstGeom>
        </p:spPr>
      </p:pic>
      <p:pic>
        <p:nvPicPr>
          <p:cNvPr id="5" name="Picture 5" descr="F:\teacher fonts and clipart\dj inker2\dj_b2school_schoolkids_c.jpg">
            <a:extLst>
              <a:ext uri="{FF2B5EF4-FFF2-40B4-BE49-F238E27FC236}">
                <a16:creationId xmlns:a16="http://schemas.microsoft.com/office/drawing/2014/main" id="{772F67F9-163E-4D00-BD5A-412D9E7D73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482" y="2772821"/>
            <a:ext cx="458152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2602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3BB590-32A5-0446-A60E-C6698AA7E930}"/>
              </a:ext>
            </a:extLst>
          </p:cNvPr>
          <p:cNvPicPr>
            <a:picLocks/>
          </p:cNvPicPr>
          <p:nvPr/>
        </p:nvPicPr>
        <p:blipFill>
          <a:blip r:embed="rId3">
            <a:duotone>
              <a:schemeClr val="accent6">
                <a:shade val="45000"/>
                <a:satMod val="135000"/>
              </a:schemeClr>
              <a:prstClr val="white"/>
            </a:duotone>
          </a:blip>
          <a:stretch>
            <a:fillRect/>
          </a:stretch>
        </p:blipFill>
        <p:spPr>
          <a:xfrm rot="16200000">
            <a:off x="2740153" y="-2606039"/>
            <a:ext cx="6711696" cy="12070080"/>
          </a:xfrm>
          <a:prstGeom prst="rect">
            <a:avLst/>
          </a:prstGeom>
        </p:spPr>
      </p:pic>
      <p:sp>
        <p:nvSpPr>
          <p:cNvPr id="8" name="Title 7">
            <a:extLst>
              <a:ext uri="{FF2B5EF4-FFF2-40B4-BE49-F238E27FC236}">
                <a16:creationId xmlns:a16="http://schemas.microsoft.com/office/drawing/2014/main" id="{5BCEA2FE-3E14-5043-BDB6-A1D36A6E4D50}"/>
              </a:ext>
            </a:extLst>
          </p:cNvPr>
          <p:cNvSpPr>
            <a:spLocks noGrp="1"/>
          </p:cNvSpPr>
          <p:nvPr>
            <p:ph type="title"/>
          </p:nvPr>
        </p:nvSpPr>
        <p:spPr>
          <a:xfrm>
            <a:off x="838200" y="365125"/>
            <a:ext cx="10515600" cy="755015"/>
          </a:xfrm>
        </p:spPr>
        <p:txBody>
          <a:bodyPr>
            <a:normAutofit/>
          </a:bodyPr>
          <a:lstStyle/>
          <a:p>
            <a:r>
              <a:rPr lang="en-US" sz="4800" b="1" dirty="0">
                <a:latin typeface="KG Sweet N Sassy" panose="02000000000000000000" pitchFamily="2" charset="77"/>
              </a:rPr>
              <a:t>                      A Day in Pre-K </a:t>
            </a:r>
          </a:p>
        </p:txBody>
      </p:sp>
      <p:graphicFrame>
        <p:nvGraphicFramePr>
          <p:cNvPr id="3" name="Content Placeholder 2">
            <a:extLst>
              <a:ext uri="{FF2B5EF4-FFF2-40B4-BE49-F238E27FC236}">
                <a16:creationId xmlns:a16="http://schemas.microsoft.com/office/drawing/2014/main" id="{367C621F-C4C9-344D-B5CC-4180FE13FFA8}"/>
              </a:ext>
            </a:extLst>
          </p:cNvPr>
          <p:cNvGraphicFramePr>
            <a:graphicFrameLocks noGrp="1"/>
          </p:cNvGraphicFramePr>
          <p:nvPr>
            <p:ph sz="half" idx="1"/>
            <p:extLst>
              <p:ext uri="{D42A27DB-BD31-4B8C-83A1-F6EECF244321}">
                <p14:modId xmlns:p14="http://schemas.microsoft.com/office/powerpoint/2010/main" val="491476474"/>
              </p:ext>
            </p:extLst>
          </p:nvPr>
        </p:nvGraphicFramePr>
        <p:xfrm>
          <a:off x="712381" y="994410"/>
          <a:ext cx="4954772" cy="5554011"/>
        </p:xfrm>
        <a:graphic>
          <a:graphicData uri="http://schemas.openxmlformats.org/drawingml/2006/table">
            <a:tbl>
              <a:tblPr firstRow="1" bandRow="1">
                <a:tableStyleId>{5940675A-B579-460E-94D1-54222C63F5DA}</a:tableStyleId>
              </a:tblPr>
              <a:tblGrid>
                <a:gridCol w="4954772">
                  <a:extLst>
                    <a:ext uri="{9D8B030D-6E8A-4147-A177-3AD203B41FA5}">
                      <a16:colId xmlns:a16="http://schemas.microsoft.com/office/drawing/2014/main" val="2772901136"/>
                    </a:ext>
                  </a:extLst>
                </a:gridCol>
              </a:tblGrid>
              <a:tr h="486953">
                <a:tc>
                  <a:txBody>
                    <a:bodyPr/>
                    <a:lstStyle/>
                    <a:p>
                      <a:pPr algn="ctr"/>
                      <a:r>
                        <a:rPr lang="en-US" sz="2800" b="1" dirty="0">
                          <a:latin typeface="KG Neatly Printed" panose="02000506000000020003" pitchFamily="2" charset="77"/>
                        </a:rPr>
                        <a:t>9</a:t>
                      </a:r>
                    </a:p>
                  </a:txBody>
                  <a:tcPr>
                    <a:lnL w="381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38100" cap="flat" cmpd="sng" algn="ctr">
                      <a:solidFill>
                        <a:schemeClr val="accent1">
                          <a:lumMod val="50000"/>
                        </a:schemeClr>
                      </a:solidFill>
                      <a:prstDash val="solid"/>
                      <a:round/>
                      <a:headEnd type="none" w="med" len="med"/>
                      <a:tailEnd type="none" w="med" len="med"/>
                    </a:lnT>
                    <a:lnB w="381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2DFDB"/>
                    </a:solidFill>
                  </a:tcPr>
                </a:tc>
                <a:extLst>
                  <a:ext uri="{0D108BD9-81ED-4DB2-BD59-A6C34878D82A}">
                    <a16:rowId xmlns:a16="http://schemas.microsoft.com/office/drawing/2014/main" val="731033179"/>
                  </a:ext>
                </a:extLst>
              </a:tr>
              <a:tr h="2148321">
                <a:tc>
                  <a:txBody>
                    <a:bodyPr/>
                    <a:lstStyle/>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txBody>
                  <a:tcPr>
                    <a:lnL w="381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38100" cap="flat" cmpd="sng" algn="ctr">
                      <a:solidFill>
                        <a:schemeClr val="accent1">
                          <a:lumMod val="50000"/>
                        </a:schemeClr>
                      </a:solidFill>
                      <a:prstDash val="solid"/>
                      <a:round/>
                      <a:headEnd type="none" w="med" len="med"/>
                      <a:tailEnd type="none" w="med" len="med"/>
                    </a:lnT>
                    <a:lnB w="38100" cap="flat" cmpd="sng" algn="ctr">
                      <a:solidFill>
                        <a:schemeClr val="accent1">
                          <a:lumMod val="50000"/>
                        </a:schemeClr>
                      </a:solidFill>
                      <a:prstDash val="solid"/>
                      <a:round/>
                      <a:headEnd type="none" w="med" len="med"/>
                      <a:tailEnd type="none" w="med" len="med"/>
                    </a:lnB>
                    <a:solidFill>
                      <a:srgbClr val="C2DFDB"/>
                    </a:solidFill>
                  </a:tcPr>
                </a:tc>
                <a:extLst>
                  <a:ext uri="{0D108BD9-81ED-4DB2-BD59-A6C34878D82A}">
                    <a16:rowId xmlns:a16="http://schemas.microsoft.com/office/drawing/2014/main" val="3856060250"/>
                  </a:ext>
                </a:extLst>
              </a:tr>
              <a:tr h="2749851">
                <a:tc>
                  <a:txBody>
                    <a:bodyPr/>
                    <a:lstStyle/>
                    <a:p>
                      <a:r>
                        <a:rPr lang="en-US" sz="2200" u="sng" dirty="0">
                          <a:latin typeface="KG Neatly Printed" panose="02000506000000020003" pitchFamily="2" charset="77"/>
                        </a:rPr>
                        <a:t>Big Experience 3</a:t>
                      </a:r>
                      <a:r>
                        <a:rPr lang="en-US" sz="2200" u="none" dirty="0">
                          <a:latin typeface="KG Neatly Printed" panose="02000506000000020003" pitchFamily="2" charset="77"/>
                        </a:rPr>
                        <a:t> </a:t>
                      </a:r>
                      <a:endParaRPr lang="en-US" sz="1800" u="none" dirty="0">
                        <a:latin typeface="KG Neatly Printed" panose="02000506000000020003" pitchFamily="2" charset="77"/>
                      </a:endParaRPr>
                    </a:p>
                    <a:p>
                      <a:pPr marL="342900" indent="-342900">
                        <a:buFont typeface="Arial" panose="020B0604020202020204" pitchFamily="34" charset="0"/>
                        <a:buChar char="•"/>
                      </a:pPr>
                      <a:r>
                        <a:rPr lang="en-US" sz="1800" dirty="0">
                          <a:latin typeface="KG Neatly Printed" panose="02000506000000020003"/>
                        </a:rPr>
                        <a:t>The Big Experiences engage children in playful, intentional learning that integrates social-emotional, academic, and physical development to anchor, build, and extend learning. </a:t>
                      </a:r>
                      <a:endParaRPr lang="en-US" sz="1800" u="none" dirty="0">
                        <a:solidFill>
                          <a:srgbClr val="FF0000"/>
                        </a:solidFill>
                        <a:latin typeface="KG Neatly Printed" panose="02000506000000020003"/>
                      </a:endParaRPr>
                    </a:p>
                    <a:p>
                      <a:endParaRPr lang="en-US" sz="1700" b="0" u="none" dirty="0">
                        <a:latin typeface="KG Neatly Printed" panose="02000506000000020003" pitchFamily="2" charset="77"/>
                      </a:endParaRPr>
                    </a:p>
                  </a:txBody>
                  <a:tcPr>
                    <a:lnL w="381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38100" cap="flat" cmpd="sng" algn="ctr">
                      <a:solidFill>
                        <a:schemeClr val="accent1">
                          <a:lumMod val="50000"/>
                        </a:schemeClr>
                      </a:solidFill>
                      <a:prstDash val="solid"/>
                      <a:round/>
                      <a:headEnd type="none" w="med" len="med"/>
                      <a:tailEnd type="none" w="med" len="med"/>
                    </a:lnT>
                    <a:lnB w="38100" cap="flat" cmpd="sng" algn="ctr">
                      <a:solidFill>
                        <a:schemeClr val="accent1">
                          <a:lumMod val="50000"/>
                        </a:schemeClr>
                      </a:solidFill>
                      <a:prstDash val="solid"/>
                      <a:round/>
                      <a:headEnd type="none" w="med" len="med"/>
                      <a:tailEnd type="none" w="med" len="med"/>
                    </a:lnB>
                    <a:solidFill>
                      <a:srgbClr val="C2DFDB"/>
                    </a:solidFill>
                  </a:tcPr>
                </a:tc>
                <a:extLst>
                  <a:ext uri="{0D108BD9-81ED-4DB2-BD59-A6C34878D82A}">
                    <a16:rowId xmlns:a16="http://schemas.microsoft.com/office/drawing/2014/main" val="1983529852"/>
                  </a:ext>
                </a:extLst>
              </a:tr>
            </a:tbl>
          </a:graphicData>
        </a:graphic>
      </p:graphicFrame>
      <p:graphicFrame>
        <p:nvGraphicFramePr>
          <p:cNvPr id="9" name="Content Placeholder 2">
            <a:extLst>
              <a:ext uri="{FF2B5EF4-FFF2-40B4-BE49-F238E27FC236}">
                <a16:creationId xmlns:a16="http://schemas.microsoft.com/office/drawing/2014/main" id="{3492B430-22B2-2B4F-9980-41AF3DB9C86F}"/>
              </a:ext>
            </a:extLst>
          </p:cNvPr>
          <p:cNvGraphicFramePr>
            <a:graphicFrameLocks/>
          </p:cNvGraphicFramePr>
          <p:nvPr>
            <p:extLst>
              <p:ext uri="{D42A27DB-BD31-4B8C-83A1-F6EECF244321}">
                <p14:modId xmlns:p14="http://schemas.microsoft.com/office/powerpoint/2010/main" val="4070877522"/>
              </p:ext>
            </p:extLst>
          </p:nvPr>
        </p:nvGraphicFramePr>
        <p:xfrm>
          <a:off x="6264347" y="994410"/>
          <a:ext cx="5181600" cy="5498466"/>
        </p:xfrm>
        <a:graphic>
          <a:graphicData uri="http://schemas.openxmlformats.org/drawingml/2006/table">
            <a:tbl>
              <a:tblPr firstRow="1" bandRow="1">
                <a:tableStyleId>{5940675A-B579-460E-94D1-54222C63F5DA}</a:tableStyleId>
              </a:tblPr>
              <a:tblGrid>
                <a:gridCol w="5181600">
                  <a:extLst>
                    <a:ext uri="{9D8B030D-6E8A-4147-A177-3AD203B41FA5}">
                      <a16:colId xmlns:a16="http://schemas.microsoft.com/office/drawing/2014/main" val="2772901136"/>
                    </a:ext>
                  </a:extLst>
                </a:gridCol>
              </a:tblGrid>
              <a:tr h="522201">
                <a:tc>
                  <a:txBody>
                    <a:bodyPr/>
                    <a:lstStyle/>
                    <a:p>
                      <a:pPr marL="0" algn="ctr" defTabSz="914400" rtl="0" eaLnBrk="1" latinLnBrk="0" hangingPunct="1"/>
                      <a:r>
                        <a:rPr lang="en-US" sz="2800" b="1" kern="1200" dirty="0">
                          <a:solidFill>
                            <a:schemeClr val="tx1"/>
                          </a:solidFill>
                          <a:latin typeface="KG Neatly Printed" panose="02000506000000020003" pitchFamily="2" charset="77"/>
                          <a:ea typeface="+mn-ea"/>
                          <a:cs typeface="+mn-cs"/>
                        </a:rPr>
                        <a:t>10</a:t>
                      </a:r>
                    </a:p>
                  </a:txBody>
                  <a:tcPr>
                    <a:lnL w="381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38100" cap="flat" cmpd="sng" algn="ctr">
                      <a:solidFill>
                        <a:schemeClr val="accent1">
                          <a:lumMod val="50000"/>
                        </a:schemeClr>
                      </a:solidFill>
                      <a:prstDash val="solid"/>
                      <a:round/>
                      <a:headEnd type="none" w="med" len="med"/>
                      <a:tailEnd type="none" w="med" len="med"/>
                    </a:lnT>
                    <a:lnB w="381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2DFDB"/>
                    </a:solidFill>
                  </a:tcPr>
                </a:tc>
                <a:extLst>
                  <a:ext uri="{0D108BD9-81ED-4DB2-BD59-A6C34878D82A}">
                    <a16:rowId xmlns:a16="http://schemas.microsoft.com/office/drawing/2014/main" val="731033179"/>
                  </a:ext>
                </a:extLst>
              </a:tr>
              <a:tr h="2303826">
                <a:tc>
                  <a:txBody>
                    <a:bodyPr/>
                    <a:lstStyle/>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txBody>
                  <a:tcPr>
                    <a:lnL w="381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38100" cap="flat" cmpd="sng" algn="ctr">
                      <a:solidFill>
                        <a:schemeClr val="accent1">
                          <a:lumMod val="50000"/>
                        </a:schemeClr>
                      </a:solidFill>
                      <a:prstDash val="solid"/>
                      <a:round/>
                      <a:headEnd type="none" w="med" len="med"/>
                      <a:tailEnd type="none" w="med" len="med"/>
                    </a:lnT>
                    <a:lnB w="38100" cap="flat" cmpd="sng" algn="ctr">
                      <a:solidFill>
                        <a:schemeClr val="accent1">
                          <a:lumMod val="50000"/>
                        </a:schemeClr>
                      </a:solidFill>
                      <a:prstDash val="solid"/>
                      <a:round/>
                      <a:headEnd type="none" w="med" len="med"/>
                      <a:tailEnd type="none" w="med" len="med"/>
                    </a:lnB>
                    <a:solidFill>
                      <a:srgbClr val="C2DFDB"/>
                    </a:solidFill>
                  </a:tcPr>
                </a:tc>
                <a:extLst>
                  <a:ext uri="{0D108BD9-81ED-4DB2-BD59-A6C34878D82A}">
                    <a16:rowId xmlns:a16="http://schemas.microsoft.com/office/drawing/2014/main" val="3856060250"/>
                  </a:ext>
                </a:extLst>
              </a:tr>
              <a:tr h="2672439">
                <a:tc>
                  <a:txBody>
                    <a:bodyPr/>
                    <a:lstStyle/>
                    <a:p>
                      <a:r>
                        <a:rPr lang="en-US" sz="2200" u="sng" dirty="0">
                          <a:latin typeface="KG Neatly Printed" panose="02000506000000020003" pitchFamily="2" charset="77"/>
                        </a:rPr>
                        <a:t>Lunch </a:t>
                      </a:r>
                      <a:endParaRPr lang="en-US" sz="1800" u="none" dirty="0">
                        <a:latin typeface="KG Neatly Printed" panose="02000506000000020003" pitchFamily="2" charset="77"/>
                      </a:endParaRPr>
                    </a:p>
                    <a:p>
                      <a:pPr marL="342900" indent="-342900">
                        <a:buFont typeface="Arial" panose="020B0604020202020204" pitchFamily="34" charset="0"/>
                        <a:buChar char="•"/>
                      </a:pPr>
                      <a:r>
                        <a:rPr lang="en-US" sz="2000" u="none" dirty="0">
                          <a:latin typeface="KG Neatly Printed" panose="02000506000000020003" pitchFamily="2" charset="77"/>
                        </a:rPr>
                        <a:t>Students will eat lunch in the cafeteria. The Paraprofessional will assist in opening any items that students may need assistance with.</a:t>
                      </a:r>
                    </a:p>
                    <a:p>
                      <a:pPr marL="342900" indent="-342900">
                        <a:buFont typeface="Arial" panose="020B0604020202020204" pitchFamily="34" charset="0"/>
                        <a:buChar char="•"/>
                      </a:pPr>
                      <a:endParaRPr lang="en-US" sz="2000" b="0" u="none" dirty="0">
                        <a:latin typeface="KG Neatly Printed" panose="02000506000000020003" pitchFamily="2" charset="77"/>
                      </a:endParaRPr>
                    </a:p>
                  </a:txBody>
                  <a:tcPr>
                    <a:lnL w="381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38100" cap="flat" cmpd="sng" algn="ctr">
                      <a:solidFill>
                        <a:schemeClr val="accent1">
                          <a:lumMod val="50000"/>
                        </a:schemeClr>
                      </a:solidFill>
                      <a:prstDash val="solid"/>
                      <a:round/>
                      <a:headEnd type="none" w="med" len="med"/>
                      <a:tailEnd type="none" w="med" len="med"/>
                    </a:lnT>
                    <a:lnB w="38100" cap="flat" cmpd="sng" algn="ctr">
                      <a:solidFill>
                        <a:schemeClr val="accent1">
                          <a:lumMod val="50000"/>
                        </a:schemeClr>
                      </a:solidFill>
                      <a:prstDash val="solid"/>
                      <a:round/>
                      <a:headEnd type="none" w="med" len="med"/>
                      <a:tailEnd type="none" w="med" len="med"/>
                    </a:lnB>
                    <a:solidFill>
                      <a:srgbClr val="C2DFDB"/>
                    </a:solidFill>
                  </a:tcPr>
                </a:tc>
                <a:extLst>
                  <a:ext uri="{0D108BD9-81ED-4DB2-BD59-A6C34878D82A}">
                    <a16:rowId xmlns:a16="http://schemas.microsoft.com/office/drawing/2014/main" val="1983529852"/>
                  </a:ext>
                </a:extLst>
              </a:tr>
            </a:tbl>
          </a:graphicData>
        </a:graphic>
      </p:graphicFrame>
      <p:pic>
        <p:nvPicPr>
          <p:cNvPr id="2" name="Picture 1">
            <a:extLst>
              <a:ext uri="{FF2B5EF4-FFF2-40B4-BE49-F238E27FC236}">
                <a16:creationId xmlns:a16="http://schemas.microsoft.com/office/drawing/2014/main" id="{061844D2-D6A7-4716-8457-640BE5D75491}"/>
              </a:ext>
            </a:extLst>
          </p:cNvPr>
          <p:cNvPicPr>
            <a:picLocks noChangeAspect="1"/>
          </p:cNvPicPr>
          <p:nvPr/>
        </p:nvPicPr>
        <p:blipFill>
          <a:blip r:embed="rId4"/>
          <a:stretch>
            <a:fillRect/>
          </a:stretch>
        </p:blipFill>
        <p:spPr>
          <a:xfrm>
            <a:off x="7081057" y="1585472"/>
            <a:ext cx="3548180" cy="2158171"/>
          </a:xfrm>
          <a:prstGeom prst="rect">
            <a:avLst/>
          </a:prstGeom>
        </p:spPr>
      </p:pic>
      <p:pic>
        <p:nvPicPr>
          <p:cNvPr id="4" name="Picture 3">
            <a:extLst>
              <a:ext uri="{FF2B5EF4-FFF2-40B4-BE49-F238E27FC236}">
                <a16:creationId xmlns:a16="http://schemas.microsoft.com/office/drawing/2014/main" id="{50F067E1-6AF6-4DF5-9A77-0CBFBDC21FE3}"/>
              </a:ext>
            </a:extLst>
          </p:cNvPr>
          <p:cNvPicPr>
            <a:picLocks noChangeAspect="1"/>
          </p:cNvPicPr>
          <p:nvPr/>
        </p:nvPicPr>
        <p:blipFill>
          <a:blip r:embed="rId5"/>
          <a:stretch>
            <a:fillRect/>
          </a:stretch>
        </p:blipFill>
        <p:spPr>
          <a:xfrm>
            <a:off x="1446160" y="1585471"/>
            <a:ext cx="3487214" cy="2082761"/>
          </a:xfrm>
          <a:prstGeom prst="rect">
            <a:avLst/>
          </a:prstGeom>
        </p:spPr>
      </p:pic>
    </p:spTree>
    <p:extLst>
      <p:ext uri="{BB962C8B-B14F-4D97-AF65-F5344CB8AC3E}">
        <p14:creationId xmlns:p14="http://schemas.microsoft.com/office/powerpoint/2010/main" val="317914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3BB590-32A5-0446-A60E-C6698AA7E930}"/>
              </a:ext>
            </a:extLst>
          </p:cNvPr>
          <p:cNvPicPr>
            <a:picLocks/>
          </p:cNvPicPr>
          <p:nvPr/>
        </p:nvPicPr>
        <p:blipFill>
          <a:blip r:embed="rId3">
            <a:duotone>
              <a:schemeClr val="accent6">
                <a:shade val="45000"/>
                <a:satMod val="135000"/>
              </a:schemeClr>
              <a:prstClr val="white"/>
            </a:duotone>
          </a:blip>
          <a:stretch>
            <a:fillRect/>
          </a:stretch>
        </p:blipFill>
        <p:spPr>
          <a:xfrm rot="16200000">
            <a:off x="2652142" y="-2518029"/>
            <a:ext cx="6887717" cy="12070080"/>
          </a:xfrm>
          <a:prstGeom prst="rect">
            <a:avLst/>
          </a:prstGeom>
        </p:spPr>
      </p:pic>
      <p:sp>
        <p:nvSpPr>
          <p:cNvPr id="8" name="Title 7">
            <a:extLst>
              <a:ext uri="{FF2B5EF4-FFF2-40B4-BE49-F238E27FC236}">
                <a16:creationId xmlns:a16="http://schemas.microsoft.com/office/drawing/2014/main" id="{5BCEA2FE-3E14-5043-BDB6-A1D36A6E4D50}"/>
              </a:ext>
            </a:extLst>
          </p:cNvPr>
          <p:cNvSpPr>
            <a:spLocks noGrp="1"/>
          </p:cNvSpPr>
          <p:nvPr>
            <p:ph type="title"/>
          </p:nvPr>
        </p:nvSpPr>
        <p:spPr>
          <a:xfrm>
            <a:off x="838200" y="365125"/>
            <a:ext cx="10515600" cy="537845"/>
          </a:xfrm>
        </p:spPr>
        <p:txBody>
          <a:bodyPr>
            <a:normAutofit fontScale="90000"/>
          </a:bodyPr>
          <a:lstStyle/>
          <a:p>
            <a:pPr algn="ctr"/>
            <a:r>
              <a:rPr lang="en-US" sz="4800" b="1" dirty="0">
                <a:latin typeface="KG Sweet N Sassy" panose="02000000000000000000" pitchFamily="2" charset="77"/>
              </a:rPr>
              <a:t>A Day in Pre-K </a:t>
            </a:r>
          </a:p>
        </p:txBody>
      </p:sp>
      <p:graphicFrame>
        <p:nvGraphicFramePr>
          <p:cNvPr id="3" name="Content Placeholder 2">
            <a:extLst>
              <a:ext uri="{FF2B5EF4-FFF2-40B4-BE49-F238E27FC236}">
                <a16:creationId xmlns:a16="http://schemas.microsoft.com/office/drawing/2014/main" id="{367C621F-C4C9-344D-B5CC-4180FE13FFA8}"/>
              </a:ext>
            </a:extLst>
          </p:cNvPr>
          <p:cNvGraphicFramePr>
            <a:graphicFrameLocks noGrp="1"/>
          </p:cNvGraphicFramePr>
          <p:nvPr>
            <p:ph sz="half" idx="1"/>
            <p:extLst>
              <p:ext uri="{D42A27DB-BD31-4B8C-83A1-F6EECF244321}">
                <p14:modId xmlns:p14="http://schemas.microsoft.com/office/powerpoint/2010/main" val="181822777"/>
              </p:ext>
            </p:extLst>
          </p:nvPr>
        </p:nvGraphicFramePr>
        <p:xfrm>
          <a:off x="710610" y="902970"/>
          <a:ext cx="5181600" cy="5673090"/>
        </p:xfrm>
        <a:graphic>
          <a:graphicData uri="http://schemas.openxmlformats.org/drawingml/2006/table">
            <a:tbl>
              <a:tblPr firstRow="1" bandRow="1">
                <a:tableStyleId>{5940675A-B579-460E-94D1-54222C63F5DA}</a:tableStyleId>
              </a:tblPr>
              <a:tblGrid>
                <a:gridCol w="5181600">
                  <a:extLst>
                    <a:ext uri="{9D8B030D-6E8A-4147-A177-3AD203B41FA5}">
                      <a16:colId xmlns:a16="http://schemas.microsoft.com/office/drawing/2014/main" val="2772901136"/>
                    </a:ext>
                  </a:extLst>
                </a:gridCol>
              </a:tblGrid>
              <a:tr h="538785">
                <a:tc>
                  <a:txBody>
                    <a:bodyPr/>
                    <a:lstStyle/>
                    <a:p>
                      <a:pPr algn="ctr"/>
                      <a:r>
                        <a:rPr lang="en-US" sz="2800" b="1" dirty="0">
                          <a:latin typeface="KG Neatly Printed" panose="02000506000000020003" pitchFamily="2" charset="77"/>
                        </a:rPr>
                        <a:t>11</a:t>
                      </a:r>
                    </a:p>
                  </a:txBody>
                  <a:tcPr>
                    <a:lnL w="381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38100" cap="flat" cmpd="sng" algn="ctr">
                      <a:solidFill>
                        <a:schemeClr val="accent1">
                          <a:lumMod val="50000"/>
                        </a:schemeClr>
                      </a:solidFill>
                      <a:prstDash val="solid"/>
                      <a:round/>
                      <a:headEnd type="none" w="med" len="med"/>
                      <a:tailEnd type="none" w="med" len="med"/>
                    </a:lnT>
                    <a:lnB w="381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2DFDB"/>
                    </a:solidFill>
                  </a:tcPr>
                </a:tc>
                <a:extLst>
                  <a:ext uri="{0D108BD9-81ED-4DB2-BD59-A6C34878D82A}">
                    <a16:rowId xmlns:a16="http://schemas.microsoft.com/office/drawing/2014/main" val="731033179"/>
                  </a:ext>
                </a:extLst>
              </a:tr>
              <a:tr h="2376993">
                <a:tc>
                  <a:txBody>
                    <a:bodyPr/>
                    <a:lstStyle/>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txBody>
                  <a:tcPr>
                    <a:lnL w="381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38100" cap="flat" cmpd="sng" algn="ctr">
                      <a:solidFill>
                        <a:schemeClr val="accent1">
                          <a:lumMod val="50000"/>
                        </a:schemeClr>
                      </a:solidFill>
                      <a:prstDash val="solid"/>
                      <a:round/>
                      <a:headEnd type="none" w="med" len="med"/>
                      <a:tailEnd type="none" w="med" len="med"/>
                    </a:lnT>
                    <a:lnB w="38100" cap="flat" cmpd="sng" algn="ctr">
                      <a:solidFill>
                        <a:schemeClr val="accent1">
                          <a:lumMod val="50000"/>
                        </a:schemeClr>
                      </a:solidFill>
                      <a:prstDash val="solid"/>
                      <a:round/>
                      <a:headEnd type="none" w="med" len="med"/>
                      <a:tailEnd type="none" w="med" len="med"/>
                    </a:lnB>
                    <a:solidFill>
                      <a:srgbClr val="C2DFDB"/>
                    </a:solidFill>
                  </a:tcPr>
                </a:tc>
                <a:extLst>
                  <a:ext uri="{0D108BD9-81ED-4DB2-BD59-A6C34878D82A}">
                    <a16:rowId xmlns:a16="http://schemas.microsoft.com/office/drawing/2014/main" val="3856060250"/>
                  </a:ext>
                </a:extLst>
              </a:tr>
              <a:tr h="2757312">
                <a:tc>
                  <a:txBody>
                    <a:bodyPr/>
                    <a:lstStyle/>
                    <a:p>
                      <a:r>
                        <a:rPr lang="en-US" sz="2200" u="sng" dirty="0">
                          <a:latin typeface="KG Neatly Printed" panose="02000506000000020003" pitchFamily="2" charset="77"/>
                        </a:rPr>
                        <a:t>Shared Reading </a:t>
                      </a:r>
                      <a:endParaRPr lang="en-US" sz="1800" u="none" dirty="0">
                        <a:latin typeface="KG Neatly Printed" panose="02000506000000020003" pitchFamily="2" charset="77"/>
                      </a:endParaRPr>
                    </a:p>
                    <a:p>
                      <a:pPr marL="342900" indent="-342900">
                        <a:buFont typeface="Arial" panose="020B0604020202020204" pitchFamily="34" charset="0"/>
                        <a:buChar char="•"/>
                      </a:pPr>
                      <a:r>
                        <a:rPr lang="en-US" sz="2000" u="none" dirty="0">
                          <a:latin typeface="KG Neatly Printed" panose="02000506000000020003" pitchFamily="2" charset="77"/>
                        </a:rPr>
                        <a:t>Students will be introduced to developmentally appropriate literature and develop their reading and concepts of print skills.</a:t>
                      </a:r>
                    </a:p>
                    <a:p>
                      <a:pPr marL="0" indent="0">
                        <a:buFont typeface="Arial" panose="020B0604020202020204" pitchFamily="34" charset="0"/>
                        <a:buNone/>
                      </a:pPr>
                      <a:endParaRPr lang="en-US" sz="2400" b="0" u="none" dirty="0">
                        <a:latin typeface="KG Neatly Printed" panose="02000506000000020003" pitchFamily="2" charset="77"/>
                      </a:endParaRPr>
                    </a:p>
                    <a:p>
                      <a:endParaRPr lang="en-US" sz="2400" u="sng" dirty="0">
                        <a:latin typeface="KG Neatly Printed" panose="02000506000000020003" pitchFamily="2" charset="77"/>
                      </a:endParaRPr>
                    </a:p>
                  </a:txBody>
                  <a:tcPr>
                    <a:lnL w="381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38100" cap="flat" cmpd="sng" algn="ctr">
                      <a:solidFill>
                        <a:schemeClr val="accent1">
                          <a:lumMod val="50000"/>
                        </a:schemeClr>
                      </a:solidFill>
                      <a:prstDash val="solid"/>
                      <a:round/>
                      <a:headEnd type="none" w="med" len="med"/>
                      <a:tailEnd type="none" w="med" len="med"/>
                    </a:lnT>
                    <a:lnB w="38100" cap="flat" cmpd="sng" algn="ctr">
                      <a:solidFill>
                        <a:schemeClr val="accent1">
                          <a:lumMod val="50000"/>
                        </a:schemeClr>
                      </a:solidFill>
                      <a:prstDash val="solid"/>
                      <a:round/>
                      <a:headEnd type="none" w="med" len="med"/>
                      <a:tailEnd type="none" w="med" len="med"/>
                    </a:lnB>
                    <a:solidFill>
                      <a:srgbClr val="C2DFDB"/>
                    </a:solidFill>
                  </a:tcPr>
                </a:tc>
                <a:extLst>
                  <a:ext uri="{0D108BD9-81ED-4DB2-BD59-A6C34878D82A}">
                    <a16:rowId xmlns:a16="http://schemas.microsoft.com/office/drawing/2014/main" val="1983529852"/>
                  </a:ext>
                </a:extLst>
              </a:tr>
            </a:tbl>
          </a:graphicData>
        </a:graphic>
      </p:graphicFrame>
      <p:graphicFrame>
        <p:nvGraphicFramePr>
          <p:cNvPr id="9" name="Content Placeholder 2">
            <a:extLst>
              <a:ext uri="{FF2B5EF4-FFF2-40B4-BE49-F238E27FC236}">
                <a16:creationId xmlns:a16="http://schemas.microsoft.com/office/drawing/2014/main" id="{3492B430-22B2-2B4F-9980-41AF3DB9C86F}"/>
              </a:ext>
            </a:extLst>
          </p:cNvPr>
          <p:cNvGraphicFramePr>
            <a:graphicFrameLocks/>
          </p:cNvGraphicFramePr>
          <p:nvPr>
            <p:extLst>
              <p:ext uri="{D42A27DB-BD31-4B8C-83A1-F6EECF244321}">
                <p14:modId xmlns:p14="http://schemas.microsoft.com/office/powerpoint/2010/main" val="1159049755"/>
              </p:ext>
            </p:extLst>
          </p:nvPr>
        </p:nvGraphicFramePr>
        <p:xfrm>
          <a:off x="6230679" y="902970"/>
          <a:ext cx="5215268" cy="5715746"/>
        </p:xfrm>
        <a:graphic>
          <a:graphicData uri="http://schemas.openxmlformats.org/drawingml/2006/table">
            <a:tbl>
              <a:tblPr firstRow="1" bandRow="1">
                <a:tableStyleId>{5940675A-B579-460E-94D1-54222C63F5DA}</a:tableStyleId>
              </a:tblPr>
              <a:tblGrid>
                <a:gridCol w="5215268">
                  <a:extLst>
                    <a:ext uri="{9D8B030D-6E8A-4147-A177-3AD203B41FA5}">
                      <a16:colId xmlns:a16="http://schemas.microsoft.com/office/drawing/2014/main" val="2772901136"/>
                    </a:ext>
                  </a:extLst>
                </a:gridCol>
              </a:tblGrid>
              <a:tr h="510278">
                <a:tc>
                  <a:txBody>
                    <a:bodyPr/>
                    <a:lstStyle/>
                    <a:p>
                      <a:pPr marL="0" algn="ctr" defTabSz="914400" rtl="0" eaLnBrk="1" latinLnBrk="0" hangingPunct="1"/>
                      <a:r>
                        <a:rPr lang="en-US" sz="2800" b="1" kern="1200" dirty="0">
                          <a:solidFill>
                            <a:schemeClr val="tx1"/>
                          </a:solidFill>
                          <a:latin typeface="KG Neatly Printed" panose="02000506000000020003" pitchFamily="2" charset="77"/>
                          <a:ea typeface="+mn-ea"/>
                          <a:cs typeface="+mn-cs"/>
                        </a:rPr>
                        <a:t>12</a:t>
                      </a:r>
                    </a:p>
                  </a:txBody>
                  <a:tcPr>
                    <a:lnL w="381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38100" cap="flat" cmpd="sng" algn="ctr">
                      <a:solidFill>
                        <a:schemeClr val="accent1">
                          <a:lumMod val="50000"/>
                        </a:schemeClr>
                      </a:solidFill>
                      <a:prstDash val="solid"/>
                      <a:round/>
                      <a:headEnd type="none" w="med" len="med"/>
                      <a:tailEnd type="none" w="med" len="med"/>
                    </a:lnT>
                    <a:lnB w="381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2DFDB"/>
                    </a:solidFill>
                  </a:tcPr>
                </a:tc>
                <a:extLst>
                  <a:ext uri="{0D108BD9-81ED-4DB2-BD59-A6C34878D82A}">
                    <a16:rowId xmlns:a16="http://schemas.microsoft.com/office/drawing/2014/main" val="731033179"/>
                  </a:ext>
                </a:extLst>
              </a:tr>
              <a:tr h="2251226">
                <a:tc>
                  <a:txBody>
                    <a:bodyPr/>
                    <a:lstStyle/>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txBody>
                  <a:tcPr>
                    <a:lnL w="381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38100" cap="flat" cmpd="sng" algn="ctr">
                      <a:solidFill>
                        <a:schemeClr val="accent1">
                          <a:lumMod val="50000"/>
                        </a:schemeClr>
                      </a:solidFill>
                      <a:prstDash val="solid"/>
                      <a:round/>
                      <a:headEnd type="none" w="med" len="med"/>
                      <a:tailEnd type="none" w="med" len="med"/>
                    </a:lnT>
                    <a:lnB w="38100" cap="flat" cmpd="sng" algn="ctr">
                      <a:solidFill>
                        <a:schemeClr val="accent1">
                          <a:lumMod val="50000"/>
                        </a:schemeClr>
                      </a:solidFill>
                      <a:prstDash val="solid"/>
                      <a:round/>
                      <a:headEnd type="none" w="med" len="med"/>
                      <a:tailEnd type="none" w="med" len="med"/>
                    </a:lnB>
                    <a:solidFill>
                      <a:srgbClr val="C2DFDB"/>
                    </a:solidFill>
                  </a:tcPr>
                </a:tc>
                <a:extLst>
                  <a:ext uri="{0D108BD9-81ED-4DB2-BD59-A6C34878D82A}">
                    <a16:rowId xmlns:a16="http://schemas.microsoft.com/office/drawing/2014/main" val="3856060250"/>
                  </a:ext>
                </a:extLst>
              </a:tr>
              <a:tr h="2911586">
                <a:tc>
                  <a:txBody>
                    <a:bodyPr/>
                    <a:lstStyle/>
                    <a:p>
                      <a:r>
                        <a:rPr lang="en-US" sz="2200" u="sng" dirty="0">
                          <a:latin typeface="KG Neatly Printed" panose="02000506000000020003" pitchFamily="2" charset="77"/>
                        </a:rPr>
                        <a:t>Outside Time</a:t>
                      </a:r>
                      <a:r>
                        <a:rPr lang="en-US" sz="2200" u="none" dirty="0">
                          <a:latin typeface="KG Neatly Printed" panose="02000506000000020003" pitchFamily="2" charset="77"/>
                        </a:rPr>
                        <a:t> </a:t>
                      </a:r>
                      <a:endParaRPr lang="en-US" sz="1800" u="sng" dirty="0">
                        <a:latin typeface="KG Neatly Printed" panose="02000506000000020003" pitchFamily="2" charset="77"/>
                      </a:endParaRPr>
                    </a:p>
                    <a:p>
                      <a:pPr marL="342900" indent="-342900">
                        <a:buFont typeface="Arial" panose="020B0604020202020204" pitchFamily="34" charset="0"/>
                        <a:buChar char="•"/>
                      </a:pPr>
                      <a:r>
                        <a:rPr lang="en-US" sz="2000" b="0" u="none" dirty="0">
                          <a:latin typeface="KG Neatly Printed" panose="02000506000000020003" pitchFamily="2" charset="77"/>
                        </a:rPr>
                        <a:t>Students engage in outdoor to develop their large muscle skills and coordination.</a:t>
                      </a:r>
                    </a:p>
                    <a:p>
                      <a:endParaRPr lang="en-US" sz="2000" u="none" dirty="0">
                        <a:latin typeface="KG Neatly Printed" panose="02000506000000020003" pitchFamily="2" charset="77"/>
                      </a:endParaRPr>
                    </a:p>
                  </a:txBody>
                  <a:tcPr>
                    <a:lnL w="381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38100" cap="flat" cmpd="sng" algn="ctr">
                      <a:solidFill>
                        <a:schemeClr val="accent1">
                          <a:lumMod val="50000"/>
                        </a:schemeClr>
                      </a:solidFill>
                      <a:prstDash val="solid"/>
                      <a:round/>
                      <a:headEnd type="none" w="med" len="med"/>
                      <a:tailEnd type="none" w="med" len="med"/>
                    </a:lnT>
                    <a:lnB w="38100" cap="flat" cmpd="sng" algn="ctr">
                      <a:solidFill>
                        <a:schemeClr val="accent1">
                          <a:lumMod val="50000"/>
                        </a:schemeClr>
                      </a:solidFill>
                      <a:prstDash val="solid"/>
                      <a:round/>
                      <a:headEnd type="none" w="med" len="med"/>
                      <a:tailEnd type="none" w="med" len="med"/>
                    </a:lnB>
                    <a:solidFill>
                      <a:srgbClr val="C2DFDB"/>
                    </a:solidFill>
                  </a:tcPr>
                </a:tc>
                <a:extLst>
                  <a:ext uri="{0D108BD9-81ED-4DB2-BD59-A6C34878D82A}">
                    <a16:rowId xmlns:a16="http://schemas.microsoft.com/office/drawing/2014/main" val="1983529852"/>
                  </a:ext>
                </a:extLst>
              </a:tr>
            </a:tbl>
          </a:graphicData>
        </a:graphic>
      </p:graphicFrame>
      <p:pic>
        <p:nvPicPr>
          <p:cNvPr id="12" name="Picture 11">
            <a:extLst>
              <a:ext uri="{FF2B5EF4-FFF2-40B4-BE49-F238E27FC236}">
                <a16:creationId xmlns:a16="http://schemas.microsoft.com/office/drawing/2014/main" id="{37DF769B-1F5D-463E-98A7-7D202786E734}"/>
              </a:ext>
            </a:extLst>
          </p:cNvPr>
          <p:cNvPicPr>
            <a:picLocks noChangeAspect="1"/>
          </p:cNvPicPr>
          <p:nvPr/>
        </p:nvPicPr>
        <p:blipFill>
          <a:blip r:embed="rId4"/>
          <a:stretch>
            <a:fillRect/>
          </a:stretch>
        </p:blipFill>
        <p:spPr>
          <a:xfrm>
            <a:off x="1552353" y="1568405"/>
            <a:ext cx="3499886" cy="2099827"/>
          </a:xfrm>
          <a:prstGeom prst="rect">
            <a:avLst/>
          </a:prstGeom>
        </p:spPr>
      </p:pic>
      <p:pic>
        <p:nvPicPr>
          <p:cNvPr id="15" name="Picture 14">
            <a:extLst>
              <a:ext uri="{FF2B5EF4-FFF2-40B4-BE49-F238E27FC236}">
                <a16:creationId xmlns:a16="http://schemas.microsoft.com/office/drawing/2014/main" id="{16BD89DF-A0C9-4C33-B9B6-970787840346}"/>
              </a:ext>
            </a:extLst>
          </p:cNvPr>
          <p:cNvPicPr>
            <a:picLocks noChangeAspect="1"/>
          </p:cNvPicPr>
          <p:nvPr/>
        </p:nvPicPr>
        <p:blipFill>
          <a:blip r:embed="rId5"/>
          <a:stretch>
            <a:fillRect/>
          </a:stretch>
        </p:blipFill>
        <p:spPr>
          <a:xfrm>
            <a:off x="7134448" y="1440815"/>
            <a:ext cx="3505199" cy="2099827"/>
          </a:xfrm>
          <a:prstGeom prst="rect">
            <a:avLst/>
          </a:prstGeom>
        </p:spPr>
      </p:pic>
    </p:spTree>
    <p:extLst>
      <p:ext uri="{BB962C8B-B14F-4D97-AF65-F5344CB8AC3E}">
        <p14:creationId xmlns:p14="http://schemas.microsoft.com/office/powerpoint/2010/main" val="2986864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3BB590-32A5-0446-A60E-C6698AA7E930}"/>
              </a:ext>
            </a:extLst>
          </p:cNvPr>
          <p:cNvPicPr>
            <a:picLocks/>
          </p:cNvPicPr>
          <p:nvPr/>
        </p:nvPicPr>
        <p:blipFill>
          <a:blip r:embed="rId3">
            <a:duotone>
              <a:schemeClr val="accent6">
                <a:shade val="45000"/>
                <a:satMod val="135000"/>
              </a:schemeClr>
              <a:prstClr val="white"/>
            </a:duotone>
          </a:blip>
          <a:stretch>
            <a:fillRect/>
          </a:stretch>
        </p:blipFill>
        <p:spPr>
          <a:xfrm rot="16200000">
            <a:off x="2560701" y="-2606040"/>
            <a:ext cx="7070597" cy="12070080"/>
          </a:xfrm>
          <a:prstGeom prst="rect">
            <a:avLst/>
          </a:prstGeom>
        </p:spPr>
      </p:pic>
      <p:sp>
        <p:nvSpPr>
          <p:cNvPr id="8" name="Title 7">
            <a:extLst>
              <a:ext uri="{FF2B5EF4-FFF2-40B4-BE49-F238E27FC236}">
                <a16:creationId xmlns:a16="http://schemas.microsoft.com/office/drawing/2014/main" id="{5BCEA2FE-3E14-5043-BDB6-A1D36A6E4D50}"/>
              </a:ext>
            </a:extLst>
          </p:cNvPr>
          <p:cNvSpPr>
            <a:spLocks noGrp="1"/>
          </p:cNvSpPr>
          <p:nvPr>
            <p:ph type="title"/>
          </p:nvPr>
        </p:nvSpPr>
        <p:spPr>
          <a:xfrm>
            <a:off x="838200" y="80011"/>
            <a:ext cx="10515600" cy="937259"/>
          </a:xfrm>
        </p:spPr>
        <p:txBody>
          <a:bodyPr>
            <a:normAutofit/>
          </a:bodyPr>
          <a:lstStyle/>
          <a:p>
            <a:r>
              <a:rPr lang="en-US" sz="4800" b="1" dirty="0">
                <a:latin typeface="KG Sweet N Sassy" panose="02000000000000000000" pitchFamily="2" charset="77"/>
              </a:rPr>
              <a:t>                       A Day in Pre-K </a:t>
            </a:r>
          </a:p>
        </p:txBody>
      </p:sp>
      <p:graphicFrame>
        <p:nvGraphicFramePr>
          <p:cNvPr id="3" name="Content Placeholder 2">
            <a:extLst>
              <a:ext uri="{FF2B5EF4-FFF2-40B4-BE49-F238E27FC236}">
                <a16:creationId xmlns:a16="http://schemas.microsoft.com/office/drawing/2014/main" id="{367C621F-C4C9-344D-B5CC-4180FE13FFA8}"/>
              </a:ext>
            </a:extLst>
          </p:cNvPr>
          <p:cNvGraphicFramePr>
            <a:graphicFrameLocks noGrp="1"/>
          </p:cNvGraphicFramePr>
          <p:nvPr>
            <p:ph sz="half" idx="1"/>
            <p:extLst>
              <p:ext uri="{D42A27DB-BD31-4B8C-83A1-F6EECF244321}">
                <p14:modId xmlns:p14="http://schemas.microsoft.com/office/powerpoint/2010/main" val="3504317729"/>
              </p:ext>
            </p:extLst>
          </p:nvPr>
        </p:nvGraphicFramePr>
        <p:xfrm>
          <a:off x="710610" y="834390"/>
          <a:ext cx="5181600" cy="5743121"/>
        </p:xfrm>
        <a:graphic>
          <a:graphicData uri="http://schemas.openxmlformats.org/drawingml/2006/table">
            <a:tbl>
              <a:tblPr firstRow="1" bandRow="1">
                <a:tableStyleId>{5940675A-B579-460E-94D1-54222C63F5DA}</a:tableStyleId>
              </a:tblPr>
              <a:tblGrid>
                <a:gridCol w="5181600">
                  <a:extLst>
                    <a:ext uri="{9D8B030D-6E8A-4147-A177-3AD203B41FA5}">
                      <a16:colId xmlns:a16="http://schemas.microsoft.com/office/drawing/2014/main" val="2772901136"/>
                    </a:ext>
                  </a:extLst>
                </a:gridCol>
              </a:tblGrid>
              <a:tr h="515076">
                <a:tc>
                  <a:txBody>
                    <a:bodyPr/>
                    <a:lstStyle/>
                    <a:p>
                      <a:pPr algn="ctr"/>
                      <a:r>
                        <a:rPr lang="en-US" sz="2800" b="1" dirty="0">
                          <a:latin typeface="KG Neatly Printed" panose="02000506000000020003" pitchFamily="2" charset="77"/>
                        </a:rPr>
                        <a:t>13</a:t>
                      </a:r>
                    </a:p>
                  </a:txBody>
                  <a:tcPr>
                    <a:lnL w="381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38100" cap="flat" cmpd="sng" algn="ctr">
                      <a:solidFill>
                        <a:schemeClr val="accent1">
                          <a:lumMod val="50000"/>
                        </a:schemeClr>
                      </a:solidFill>
                      <a:prstDash val="solid"/>
                      <a:round/>
                      <a:headEnd type="none" w="med" len="med"/>
                      <a:tailEnd type="none" w="med" len="med"/>
                    </a:lnT>
                    <a:lnB w="381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2DFDB"/>
                    </a:solidFill>
                  </a:tcPr>
                </a:tc>
                <a:extLst>
                  <a:ext uri="{0D108BD9-81ED-4DB2-BD59-A6C34878D82A}">
                    <a16:rowId xmlns:a16="http://schemas.microsoft.com/office/drawing/2014/main" val="731033179"/>
                  </a:ext>
                </a:extLst>
              </a:tr>
              <a:tr h="2272392">
                <a:tc>
                  <a:txBody>
                    <a:bodyPr/>
                    <a:lstStyle/>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txBody>
                  <a:tcPr>
                    <a:lnL w="381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38100" cap="flat" cmpd="sng" algn="ctr">
                      <a:solidFill>
                        <a:schemeClr val="accent1">
                          <a:lumMod val="50000"/>
                        </a:schemeClr>
                      </a:solidFill>
                      <a:prstDash val="solid"/>
                      <a:round/>
                      <a:headEnd type="none" w="med" len="med"/>
                      <a:tailEnd type="none" w="med" len="med"/>
                    </a:lnT>
                    <a:lnB w="38100" cap="flat" cmpd="sng" algn="ctr">
                      <a:solidFill>
                        <a:schemeClr val="accent1">
                          <a:lumMod val="50000"/>
                        </a:schemeClr>
                      </a:solidFill>
                      <a:prstDash val="solid"/>
                      <a:round/>
                      <a:headEnd type="none" w="med" len="med"/>
                      <a:tailEnd type="none" w="med" len="med"/>
                    </a:lnB>
                    <a:solidFill>
                      <a:srgbClr val="C2DFDB"/>
                    </a:solidFill>
                  </a:tcPr>
                </a:tc>
                <a:extLst>
                  <a:ext uri="{0D108BD9-81ED-4DB2-BD59-A6C34878D82A}">
                    <a16:rowId xmlns:a16="http://schemas.microsoft.com/office/drawing/2014/main" val="3856060250"/>
                  </a:ext>
                </a:extLst>
              </a:tr>
              <a:tr h="2938961">
                <a:tc>
                  <a:txBody>
                    <a:bodyPr/>
                    <a:lstStyle/>
                    <a:p>
                      <a:r>
                        <a:rPr lang="en-US" sz="2000" u="sng" dirty="0">
                          <a:latin typeface="KG Neatly Printed" panose="02000506000000020003" pitchFamily="2" charset="77"/>
                        </a:rPr>
                        <a:t>Quiet Time</a:t>
                      </a:r>
                      <a:r>
                        <a:rPr lang="en-US" sz="2000" u="none" dirty="0">
                          <a:latin typeface="KG Neatly Printed" panose="02000506000000020003" pitchFamily="2" charset="77"/>
                        </a:rPr>
                        <a:t> </a:t>
                      </a:r>
                      <a:endParaRPr lang="en-US" sz="1800" u="sng" dirty="0">
                        <a:latin typeface="KG Neatly Printed" panose="02000506000000020003" pitchFamily="2" charset="77"/>
                      </a:endParaRPr>
                    </a:p>
                    <a:p>
                      <a:pPr marL="342900" indent="-342900">
                        <a:buFont typeface="Arial" panose="020B0604020202020204" pitchFamily="34" charset="0"/>
                        <a:buChar char="•"/>
                      </a:pPr>
                      <a:r>
                        <a:rPr lang="en-US" sz="2000" b="0" u="none" dirty="0">
                          <a:latin typeface="KG Neatly Printed" panose="02000506000000020003" pitchFamily="2" charset="77"/>
                        </a:rPr>
                        <a:t>Student will rest or read a book independently.</a:t>
                      </a:r>
                    </a:p>
                    <a:p>
                      <a:pPr marL="342900" indent="-342900">
                        <a:buFont typeface="Arial" panose="020B0604020202020204" pitchFamily="34" charset="0"/>
                        <a:buChar char="•"/>
                      </a:pPr>
                      <a:endParaRPr lang="en-US" sz="2000" b="0" u="none" dirty="0">
                        <a:latin typeface="KG Neatly Printed" panose="02000506000000020003" pitchFamily="2" charset="77"/>
                      </a:endParaRPr>
                    </a:p>
                    <a:p>
                      <a:pPr marL="342900" indent="-342900">
                        <a:buFont typeface="Arial" panose="020B0604020202020204" pitchFamily="34" charset="0"/>
                        <a:buChar char="•"/>
                      </a:pPr>
                      <a:endParaRPr lang="en-US" sz="2000" b="0" u="none" dirty="0">
                        <a:latin typeface="KG Neatly Printed" panose="02000506000000020003" pitchFamily="2" charset="77"/>
                      </a:endParaRPr>
                    </a:p>
                    <a:p>
                      <a:pPr marL="342900" indent="-342900">
                        <a:buFont typeface="Arial" panose="020B0604020202020204" pitchFamily="34" charset="0"/>
                        <a:buChar char="•"/>
                      </a:pPr>
                      <a:endParaRPr lang="en-US" sz="2000" b="0" u="none" dirty="0">
                        <a:latin typeface="KG Neatly Printed" panose="02000506000000020003" pitchFamily="2" charset="77"/>
                      </a:endParaRPr>
                    </a:p>
                  </a:txBody>
                  <a:tcPr>
                    <a:lnL w="381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38100" cap="flat" cmpd="sng" algn="ctr">
                      <a:solidFill>
                        <a:schemeClr val="accent1">
                          <a:lumMod val="50000"/>
                        </a:schemeClr>
                      </a:solidFill>
                      <a:prstDash val="solid"/>
                      <a:round/>
                      <a:headEnd type="none" w="med" len="med"/>
                      <a:tailEnd type="none" w="med" len="med"/>
                    </a:lnT>
                    <a:lnB w="38100" cap="flat" cmpd="sng" algn="ctr">
                      <a:solidFill>
                        <a:schemeClr val="accent1">
                          <a:lumMod val="50000"/>
                        </a:schemeClr>
                      </a:solidFill>
                      <a:prstDash val="solid"/>
                      <a:round/>
                      <a:headEnd type="none" w="med" len="med"/>
                      <a:tailEnd type="none" w="med" len="med"/>
                    </a:lnB>
                    <a:solidFill>
                      <a:srgbClr val="C2DFDB"/>
                    </a:solidFill>
                  </a:tcPr>
                </a:tc>
                <a:extLst>
                  <a:ext uri="{0D108BD9-81ED-4DB2-BD59-A6C34878D82A}">
                    <a16:rowId xmlns:a16="http://schemas.microsoft.com/office/drawing/2014/main" val="1983529852"/>
                  </a:ext>
                </a:extLst>
              </a:tr>
            </a:tbl>
          </a:graphicData>
        </a:graphic>
      </p:graphicFrame>
      <p:graphicFrame>
        <p:nvGraphicFramePr>
          <p:cNvPr id="9" name="Content Placeholder 2">
            <a:extLst>
              <a:ext uri="{FF2B5EF4-FFF2-40B4-BE49-F238E27FC236}">
                <a16:creationId xmlns:a16="http://schemas.microsoft.com/office/drawing/2014/main" id="{3492B430-22B2-2B4F-9980-41AF3DB9C86F}"/>
              </a:ext>
            </a:extLst>
          </p:cNvPr>
          <p:cNvGraphicFramePr>
            <a:graphicFrameLocks/>
          </p:cNvGraphicFramePr>
          <p:nvPr>
            <p:extLst>
              <p:ext uri="{D42A27DB-BD31-4B8C-83A1-F6EECF244321}">
                <p14:modId xmlns:p14="http://schemas.microsoft.com/office/powerpoint/2010/main" val="3347696255"/>
              </p:ext>
            </p:extLst>
          </p:nvPr>
        </p:nvGraphicFramePr>
        <p:xfrm>
          <a:off x="6264347" y="834390"/>
          <a:ext cx="5181600" cy="5638800"/>
        </p:xfrm>
        <a:graphic>
          <a:graphicData uri="http://schemas.openxmlformats.org/drawingml/2006/table">
            <a:tbl>
              <a:tblPr firstRow="1" bandRow="1">
                <a:tableStyleId>{5940675A-B579-460E-94D1-54222C63F5DA}</a:tableStyleId>
              </a:tblPr>
              <a:tblGrid>
                <a:gridCol w="5181600">
                  <a:extLst>
                    <a:ext uri="{9D8B030D-6E8A-4147-A177-3AD203B41FA5}">
                      <a16:colId xmlns:a16="http://schemas.microsoft.com/office/drawing/2014/main" val="2772901136"/>
                    </a:ext>
                  </a:extLst>
                </a:gridCol>
              </a:tblGrid>
              <a:tr h="535528">
                <a:tc>
                  <a:txBody>
                    <a:bodyPr/>
                    <a:lstStyle/>
                    <a:p>
                      <a:pPr algn="ctr"/>
                      <a:r>
                        <a:rPr lang="en-US" sz="2800" b="1" dirty="0">
                          <a:latin typeface="KG Neatly Printed" panose="02000506000000020003" pitchFamily="2" charset="77"/>
                        </a:rPr>
                        <a:t>14</a:t>
                      </a:r>
                    </a:p>
                  </a:txBody>
                  <a:tcPr>
                    <a:lnL w="381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38100" cap="flat" cmpd="sng" algn="ctr">
                      <a:solidFill>
                        <a:schemeClr val="accent1">
                          <a:lumMod val="50000"/>
                        </a:schemeClr>
                      </a:solidFill>
                      <a:prstDash val="solid"/>
                      <a:round/>
                      <a:headEnd type="none" w="med" len="med"/>
                      <a:tailEnd type="none" w="med" len="med"/>
                    </a:lnT>
                    <a:lnB w="381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2DFDB"/>
                    </a:solidFill>
                  </a:tcPr>
                </a:tc>
                <a:extLst>
                  <a:ext uri="{0D108BD9-81ED-4DB2-BD59-A6C34878D82A}">
                    <a16:rowId xmlns:a16="http://schemas.microsoft.com/office/drawing/2014/main" val="731033179"/>
                  </a:ext>
                </a:extLst>
              </a:tr>
              <a:tr h="2362626">
                <a:tc>
                  <a:txBody>
                    <a:bodyPr/>
                    <a:lstStyle/>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txBody>
                  <a:tcPr>
                    <a:lnL w="381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38100" cap="flat" cmpd="sng" algn="ctr">
                      <a:solidFill>
                        <a:schemeClr val="accent1">
                          <a:lumMod val="50000"/>
                        </a:schemeClr>
                      </a:solidFill>
                      <a:prstDash val="solid"/>
                      <a:round/>
                      <a:headEnd type="none" w="med" len="med"/>
                      <a:tailEnd type="none" w="med" len="med"/>
                    </a:lnT>
                    <a:lnB w="38100" cap="flat" cmpd="sng" algn="ctr">
                      <a:solidFill>
                        <a:schemeClr val="accent1">
                          <a:lumMod val="50000"/>
                        </a:schemeClr>
                      </a:solidFill>
                      <a:prstDash val="solid"/>
                      <a:round/>
                      <a:headEnd type="none" w="med" len="med"/>
                      <a:tailEnd type="none" w="med" len="med"/>
                    </a:lnB>
                    <a:solidFill>
                      <a:srgbClr val="C2DFDB"/>
                    </a:solidFill>
                  </a:tcPr>
                </a:tc>
                <a:extLst>
                  <a:ext uri="{0D108BD9-81ED-4DB2-BD59-A6C34878D82A}">
                    <a16:rowId xmlns:a16="http://schemas.microsoft.com/office/drawing/2014/main" val="3856060250"/>
                  </a:ext>
                </a:extLst>
              </a:tr>
              <a:tr h="2740646">
                <a:tc>
                  <a:txBody>
                    <a:bodyPr/>
                    <a:lstStyle/>
                    <a:p>
                      <a:r>
                        <a:rPr lang="en-US" sz="2000" u="sng" dirty="0">
                          <a:latin typeface="KG Neatly Printed" panose="02000506000000020003" pitchFamily="2" charset="77"/>
                        </a:rPr>
                        <a:t>Closing Circle </a:t>
                      </a:r>
                      <a:endParaRPr lang="en-US" sz="1800" u="none" dirty="0">
                        <a:latin typeface="KG Neatly Printed" panose="02000506000000020003" pitchFamily="2" charset="77"/>
                      </a:endParaRPr>
                    </a:p>
                    <a:p>
                      <a:pPr marL="342900" indent="-342900">
                        <a:buFont typeface="Arial" panose="020B0604020202020204" pitchFamily="34" charset="0"/>
                        <a:buChar char="•"/>
                      </a:pPr>
                      <a:r>
                        <a:rPr lang="en-US" sz="2000" dirty="0"/>
                        <a:t>Closing circle provides a smooth transition from school to home and gives children and adults a chance to review the day’s activities and discuss plans for the next day.</a:t>
                      </a:r>
                      <a:endParaRPr lang="en-US" sz="2000" b="0" u="none" dirty="0">
                        <a:latin typeface="KG Neatly Printed" panose="02000506000000020003" pitchFamily="2" charset="77"/>
                      </a:endParaRPr>
                    </a:p>
                  </a:txBody>
                  <a:tcPr>
                    <a:lnL w="381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38100" cap="flat" cmpd="sng" algn="ctr">
                      <a:solidFill>
                        <a:schemeClr val="accent1">
                          <a:lumMod val="50000"/>
                        </a:schemeClr>
                      </a:solidFill>
                      <a:prstDash val="solid"/>
                      <a:round/>
                      <a:headEnd type="none" w="med" len="med"/>
                      <a:tailEnd type="none" w="med" len="med"/>
                    </a:lnT>
                    <a:lnB w="38100" cap="flat" cmpd="sng" algn="ctr">
                      <a:solidFill>
                        <a:schemeClr val="accent1">
                          <a:lumMod val="50000"/>
                        </a:schemeClr>
                      </a:solidFill>
                      <a:prstDash val="solid"/>
                      <a:round/>
                      <a:headEnd type="none" w="med" len="med"/>
                      <a:tailEnd type="none" w="med" len="med"/>
                    </a:lnB>
                    <a:solidFill>
                      <a:srgbClr val="C2DFDB"/>
                    </a:solidFill>
                  </a:tcPr>
                </a:tc>
                <a:extLst>
                  <a:ext uri="{0D108BD9-81ED-4DB2-BD59-A6C34878D82A}">
                    <a16:rowId xmlns:a16="http://schemas.microsoft.com/office/drawing/2014/main" val="1983529852"/>
                  </a:ext>
                </a:extLst>
              </a:tr>
            </a:tbl>
          </a:graphicData>
        </a:graphic>
      </p:graphicFrame>
      <p:pic>
        <p:nvPicPr>
          <p:cNvPr id="11" name="Picture 10">
            <a:extLst>
              <a:ext uri="{FF2B5EF4-FFF2-40B4-BE49-F238E27FC236}">
                <a16:creationId xmlns:a16="http://schemas.microsoft.com/office/drawing/2014/main" id="{934B7D02-1AE2-495F-9B9A-ECCC04DAB6F3}"/>
              </a:ext>
            </a:extLst>
          </p:cNvPr>
          <p:cNvPicPr>
            <a:picLocks noChangeAspect="1"/>
          </p:cNvPicPr>
          <p:nvPr/>
        </p:nvPicPr>
        <p:blipFill>
          <a:blip r:embed="rId4"/>
          <a:stretch>
            <a:fillRect/>
          </a:stretch>
        </p:blipFill>
        <p:spPr>
          <a:xfrm>
            <a:off x="1509823" y="1478756"/>
            <a:ext cx="3593805" cy="2041208"/>
          </a:xfrm>
          <a:prstGeom prst="rect">
            <a:avLst/>
          </a:prstGeom>
        </p:spPr>
      </p:pic>
      <p:pic>
        <p:nvPicPr>
          <p:cNvPr id="17" name="Picture 16">
            <a:extLst>
              <a:ext uri="{FF2B5EF4-FFF2-40B4-BE49-F238E27FC236}">
                <a16:creationId xmlns:a16="http://schemas.microsoft.com/office/drawing/2014/main" id="{80AC5387-0CB3-4D0A-9D30-E4F6CB98E139}"/>
              </a:ext>
            </a:extLst>
          </p:cNvPr>
          <p:cNvPicPr>
            <a:picLocks noChangeAspect="1"/>
          </p:cNvPicPr>
          <p:nvPr/>
        </p:nvPicPr>
        <p:blipFill>
          <a:blip r:embed="rId5"/>
          <a:stretch>
            <a:fillRect/>
          </a:stretch>
        </p:blipFill>
        <p:spPr>
          <a:xfrm>
            <a:off x="6921795" y="1478756"/>
            <a:ext cx="3646968" cy="2041208"/>
          </a:xfrm>
          <a:prstGeom prst="rect">
            <a:avLst/>
          </a:prstGeom>
        </p:spPr>
      </p:pic>
    </p:spTree>
    <p:extLst>
      <p:ext uri="{BB962C8B-B14F-4D97-AF65-F5344CB8AC3E}">
        <p14:creationId xmlns:p14="http://schemas.microsoft.com/office/powerpoint/2010/main" val="523677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3BB590-32A5-0446-A60E-C6698AA7E930}"/>
              </a:ext>
            </a:extLst>
          </p:cNvPr>
          <p:cNvPicPr>
            <a:picLocks/>
          </p:cNvPicPr>
          <p:nvPr/>
        </p:nvPicPr>
        <p:blipFill>
          <a:blip r:embed="rId2">
            <a:duotone>
              <a:schemeClr val="accent6">
                <a:shade val="45000"/>
                <a:satMod val="135000"/>
              </a:schemeClr>
              <a:prstClr val="white"/>
            </a:duotone>
          </a:blip>
          <a:stretch>
            <a:fillRect/>
          </a:stretch>
        </p:blipFill>
        <p:spPr>
          <a:xfrm rot="16200000">
            <a:off x="2740153" y="-2606039"/>
            <a:ext cx="6711696" cy="12070080"/>
          </a:xfrm>
          <a:prstGeom prst="rect">
            <a:avLst/>
          </a:prstGeom>
        </p:spPr>
      </p:pic>
      <p:sp>
        <p:nvSpPr>
          <p:cNvPr id="8" name="Title 7">
            <a:extLst>
              <a:ext uri="{FF2B5EF4-FFF2-40B4-BE49-F238E27FC236}">
                <a16:creationId xmlns:a16="http://schemas.microsoft.com/office/drawing/2014/main" id="{5BCEA2FE-3E14-5043-BDB6-A1D36A6E4D50}"/>
              </a:ext>
            </a:extLst>
          </p:cNvPr>
          <p:cNvSpPr>
            <a:spLocks noGrp="1"/>
          </p:cNvSpPr>
          <p:nvPr>
            <p:ph type="title"/>
          </p:nvPr>
        </p:nvSpPr>
        <p:spPr/>
        <p:txBody>
          <a:bodyPr>
            <a:normAutofit/>
          </a:bodyPr>
          <a:lstStyle/>
          <a:p>
            <a:r>
              <a:rPr lang="en-US" sz="4800" b="1" dirty="0">
                <a:latin typeface="KG Sweet N Sassy" panose="02000000000000000000" pitchFamily="2" charset="77"/>
              </a:rPr>
              <a:t>                     A Day in Pre-K </a:t>
            </a:r>
          </a:p>
        </p:txBody>
      </p:sp>
      <p:graphicFrame>
        <p:nvGraphicFramePr>
          <p:cNvPr id="3" name="Content Placeholder 2">
            <a:extLst>
              <a:ext uri="{FF2B5EF4-FFF2-40B4-BE49-F238E27FC236}">
                <a16:creationId xmlns:a16="http://schemas.microsoft.com/office/drawing/2014/main" id="{367C621F-C4C9-344D-B5CC-4180FE13FFA8}"/>
              </a:ext>
            </a:extLst>
          </p:cNvPr>
          <p:cNvGraphicFramePr>
            <a:graphicFrameLocks noGrp="1"/>
          </p:cNvGraphicFramePr>
          <p:nvPr>
            <p:ph sz="half" idx="1"/>
            <p:extLst>
              <p:ext uri="{D42A27DB-BD31-4B8C-83A1-F6EECF244321}">
                <p14:modId xmlns:p14="http://schemas.microsoft.com/office/powerpoint/2010/main" val="1278962074"/>
              </p:ext>
            </p:extLst>
          </p:nvPr>
        </p:nvGraphicFramePr>
        <p:xfrm>
          <a:off x="3357558" y="1492941"/>
          <a:ext cx="5181600" cy="5013064"/>
        </p:xfrm>
        <a:graphic>
          <a:graphicData uri="http://schemas.openxmlformats.org/drawingml/2006/table">
            <a:tbl>
              <a:tblPr firstRow="1" bandRow="1">
                <a:tableStyleId>{5940675A-B579-460E-94D1-54222C63F5DA}</a:tableStyleId>
              </a:tblPr>
              <a:tblGrid>
                <a:gridCol w="5181600">
                  <a:extLst>
                    <a:ext uri="{9D8B030D-6E8A-4147-A177-3AD203B41FA5}">
                      <a16:colId xmlns:a16="http://schemas.microsoft.com/office/drawing/2014/main" val="2772901136"/>
                    </a:ext>
                  </a:extLst>
                </a:gridCol>
              </a:tblGrid>
              <a:tr h="500685">
                <a:tc>
                  <a:txBody>
                    <a:bodyPr/>
                    <a:lstStyle/>
                    <a:p>
                      <a:pPr algn="ctr"/>
                      <a:r>
                        <a:rPr lang="en-US" sz="2800" b="1" dirty="0">
                          <a:latin typeface="KG Neatly Printed" panose="02000506000000020003" pitchFamily="2" charset="77"/>
                        </a:rPr>
                        <a:t>15</a:t>
                      </a:r>
                    </a:p>
                  </a:txBody>
                  <a:tcPr>
                    <a:lnL w="381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38100" cap="flat" cmpd="sng" algn="ctr">
                      <a:solidFill>
                        <a:schemeClr val="accent1">
                          <a:lumMod val="50000"/>
                        </a:schemeClr>
                      </a:solidFill>
                      <a:prstDash val="solid"/>
                      <a:round/>
                      <a:headEnd type="none" w="med" len="med"/>
                      <a:tailEnd type="none" w="med" len="med"/>
                    </a:lnT>
                    <a:lnB w="381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2DFDB"/>
                    </a:solidFill>
                  </a:tcPr>
                </a:tc>
                <a:extLst>
                  <a:ext uri="{0D108BD9-81ED-4DB2-BD59-A6C34878D82A}">
                    <a16:rowId xmlns:a16="http://schemas.microsoft.com/office/drawing/2014/main" val="731033179"/>
                  </a:ext>
                </a:extLst>
              </a:tr>
              <a:tr h="2208904">
                <a:tc>
                  <a:txBody>
                    <a:bodyPr/>
                    <a:lstStyle/>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txBody>
                  <a:tcPr>
                    <a:lnL w="381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38100" cap="flat" cmpd="sng" algn="ctr">
                      <a:solidFill>
                        <a:schemeClr val="accent1">
                          <a:lumMod val="50000"/>
                        </a:schemeClr>
                      </a:solidFill>
                      <a:prstDash val="solid"/>
                      <a:round/>
                      <a:headEnd type="none" w="med" len="med"/>
                      <a:tailEnd type="none" w="med" len="med"/>
                    </a:lnT>
                    <a:lnB w="38100" cap="flat" cmpd="sng" algn="ctr">
                      <a:solidFill>
                        <a:schemeClr val="accent1">
                          <a:lumMod val="50000"/>
                        </a:schemeClr>
                      </a:solidFill>
                      <a:prstDash val="solid"/>
                      <a:round/>
                      <a:headEnd type="none" w="med" len="med"/>
                      <a:tailEnd type="none" w="med" len="med"/>
                    </a:lnB>
                    <a:solidFill>
                      <a:srgbClr val="C2DFDB"/>
                    </a:solidFill>
                  </a:tcPr>
                </a:tc>
                <a:extLst>
                  <a:ext uri="{0D108BD9-81ED-4DB2-BD59-A6C34878D82A}">
                    <a16:rowId xmlns:a16="http://schemas.microsoft.com/office/drawing/2014/main" val="3856060250"/>
                  </a:ext>
                </a:extLst>
              </a:tr>
              <a:tr h="2208904">
                <a:tc>
                  <a:txBody>
                    <a:bodyPr/>
                    <a:lstStyle/>
                    <a:p>
                      <a:r>
                        <a:rPr lang="en-US" sz="2200" u="sng" dirty="0">
                          <a:latin typeface="KG Neatly Printed" panose="02000506000000020003" pitchFamily="2" charset="77"/>
                        </a:rPr>
                        <a:t>Dismissal Time</a:t>
                      </a:r>
                      <a:r>
                        <a:rPr lang="en-US" sz="2200" u="none" dirty="0">
                          <a:latin typeface="KG Neatly Printed" panose="02000506000000020003" pitchFamily="2" charset="77"/>
                        </a:rPr>
                        <a:t> </a:t>
                      </a:r>
                      <a:endParaRPr lang="en-US" sz="1800" u="none" dirty="0">
                        <a:latin typeface="KG Neatly Printed" panose="02000506000000020003" pitchFamily="2" charset="77"/>
                      </a:endParaRPr>
                    </a:p>
                    <a:p>
                      <a:pPr marL="342900" indent="-342900">
                        <a:buFont typeface="Arial" panose="020B0604020202020204" pitchFamily="34" charset="0"/>
                        <a:buChar char="•"/>
                      </a:pPr>
                      <a:r>
                        <a:rPr lang="en-US" sz="1800" b="0" u="none" dirty="0">
                          <a:latin typeface="KG Neatly Printed" panose="02000506000000020003" pitchFamily="2" charset="77"/>
                        </a:rPr>
                        <a:t>Students will be dismissed to Afterschool Care Leaders or Parents. Students must be picked up on time. Teachers use this time to </a:t>
                      </a:r>
                      <a:r>
                        <a:rPr lang="en-US" sz="1800" dirty="0"/>
                        <a:t>plan and prepare materials for activities and/or intervention strategies for the following day(s).</a:t>
                      </a:r>
                      <a:endParaRPr lang="en-US" sz="1800" b="0" u="none" dirty="0">
                        <a:latin typeface="KG Neatly Printed" panose="02000506000000020003" pitchFamily="2" charset="77"/>
                      </a:endParaRPr>
                    </a:p>
                  </a:txBody>
                  <a:tcPr>
                    <a:lnL w="381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38100" cap="flat" cmpd="sng" algn="ctr">
                      <a:solidFill>
                        <a:schemeClr val="accent1">
                          <a:lumMod val="50000"/>
                        </a:schemeClr>
                      </a:solidFill>
                      <a:prstDash val="solid"/>
                      <a:round/>
                      <a:headEnd type="none" w="med" len="med"/>
                      <a:tailEnd type="none" w="med" len="med"/>
                    </a:lnT>
                    <a:lnB w="38100" cap="flat" cmpd="sng" algn="ctr">
                      <a:solidFill>
                        <a:schemeClr val="accent1">
                          <a:lumMod val="50000"/>
                        </a:schemeClr>
                      </a:solidFill>
                      <a:prstDash val="solid"/>
                      <a:round/>
                      <a:headEnd type="none" w="med" len="med"/>
                      <a:tailEnd type="none" w="med" len="med"/>
                    </a:lnB>
                    <a:solidFill>
                      <a:srgbClr val="C2DFDB"/>
                    </a:solidFill>
                  </a:tcPr>
                </a:tc>
                <a:extLst>
                  <a:ext uri="{0D108BD9-81ED-4DB2-BD59-A6C34878D82A}">
                    <a16:rowId xmlns:a16="http://schemas.microsoft.com/office/drawing/2014/main" val="1983529852"/>
                  </a:ext>
                </a:extLst>
              </a:tr>
            </a:tbl>
          </a:graphicData>
        </a:graphic>
      </p:graphicFrame>
      <p:pic>
        <p:nvPicPr>
          <p:cNvPr id="6" name="Picture 5">
            <a:extLst>
              <a:ext uri="{FF2B5EF4-FFF2-40B4-BE49-F238E27FC236}">
                <a16:creationId xmlns:a16="http://schemas.microsoft.com/office/drawing/2014/main" id="{4C4BBB59-0CAF-42EA-907B-5DBED7B482B8}"/>
              </a:ext>
            </a:extLst>
          </p:cNvPr>
          <p:cNvPicPr>
            <a:picLocks noChangeAspect="1"/>
          </p:cNvPicPr>
          <p:nvPr/>
        </p:nvPicPr>
        <p:blipFill>
          <a:blip r:embed="rId3"/>
          <a:stretch>
            <a:fillRect/>
          </a:stretch>
        </p:blipFill>
        <p:spPr>
          <a:xfrm>
            <a:off x="4635795" y="2092067"/>
            <a:ext cx="2413591" cy="2154702"/>
          </a:xfrm>
          <a:prstGeom prst="rect">
            <a:avLst/>
          </a:prstGeom>
        </p:spPr>
      </p:pic>
    </p:spTree>
    <p:extLst>
      <p:ext uri="{BB962C8B-B14F-4D97-AF65-F5344CB8AC3E}">
        <p14:creationId xmlns:p14="http://schemas.microsoft.com/office/powerpoint/2010/main" val="2386973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3BB590-32A5-0446-A60E-C6698AA7E930}"/>
              </a:ext>
            </a:extLst>
          </p:cNvPr>
          <p:cNvPicPr>
            <a:picLocks/>
          </p:cNvPicPr>
          <p:nvPr/>
        </p:nvPicPr>
        <p:blipFill>
          <a:blip r:embed="rId2">
            <a:duotone>
              <a:schemeClr val="accent6">
                <a:shade val="45000"/>
                <a:satMod val="135000"/>
              </a:schemeClr>
              <a:prstClr val="white"/>
            </a:duotone>
          </a:blip>
          <a:stretch>
            <a:fillRect/>
          </a:stretch>
        </p:blipFill>
        <p:spPr>
          <a:xfrm rot="16200000">
            <a:off x="2740153" y="-2606039"/>
            <a:ext cx="6711696" cy="12070080"/>
          </a:xfrm>
          <a:prstGeom prst="rect">
            <a:avLst/>
          </a:prstGeom>
        </p:spPr>
      </p:pic>
      <p:pic>
        <p:nvPicPr>
          <p:cNvPr id="9" name="Picture 8">
            <a:extLst>
              <a:ext uri="{FF2B5EF4-FFF2-40B4-BE49-F238E27FC236}">
                <a16:creationId xmlns:a16="http://schemas.microsoft.com/office/drawing/2014/main" id="{E653580F-714D-9E4B-99BD-B118B70A9DCB}"/>
              </a:ext>
            </a:extLst>
          </p:cNvPr>
          <p:cNvPicPr>
            <a:picLocks/>
          </p:cNvPicPr>
          <p:nvPr/>
        </p:nvPicPr>
        <p:blipFill>
          <a:blip r:embed="rId2">
            <a:duotone>
              <a:schemeClr val="accent6">
                <a:shade val="45000"/>
                <a:satMod val="135000"/>
              </a:schemeClr>
              <a:prstClr val="white"/>
            </a:duotone>
          </a:blip>
          <a:stretch>
            <a:fillRect/>
          </a:stretch>
        </p:blipFill>
        <p:spPr>
          <a:xfrm rot="16200000">
            <a:off x="2740153" y="-2606039"/>
            <a:ext cx="6711696" cy="12070080"/>
          </a:xfrm>
          <a:prstGeom prst="rect">
            <a:avLst/>
          </a:prstGeom>
        </p:spPr>
      </p:pic>
      <p:sp>
        <p:nvSpPr>
          <p:cNvPr id="11" name="Title 7">
            <a:extLst>
              <a:ext uri="{FF2B5EF4-FFF2-40B4-BE49-F238E27FC236}">
                <a16:creationId xmlns:a16="http://schemas.microsoft.com/office/drawing/2014/main" id="{9B555D0E-3C46-4986-848E-1E642B4BF9B2}"/>
              </a:ext>
            </a:extLst>
          </p:cNvPr>
          <p:cNvSpPr>
            <a:spLocks noGrp="1"/>
          </p:cNvSpPr>
          <p:nvPr>
            <p:ph type="title"/>
          </p:nvPr>
        </p:nvSpPr>
        <p:spPr/>
        <p:txBody>
          <a:bodyPr>
            <a:normAutofit/>
          </a:bodyPr>
          <a:lstStyle/>
          <a:p>
            <a:r>
              <a:rPr lang="en-US" sz="4800" b="1" dirty="0">
                <a:latin typeface="Papyrus" panose="03070502060502030205" pitchFamily="66" charset="0"/>
              </a:rPr>
              <a:t>Attendance</a:t>
            </a:r>
          </a:p>
        </p:txBody>
      </p:sp>
      <p:sp>
        <p:nvSpPr>
          <p:cNvPr id="2" name="Content Placeholder 1">
            <a:extLst>
              <a:ext uri="{FF2B5EF4-FFF2-40B4-BE49-F238E27FC236}">
                <a16:creationId xmlns:a16="http://schemas.microsoft.com/office/drawing/2014/main" id="{2452AA02-92AF-4B11-B0E7-8D8743B5926F}"/>
              </a:ext>
            </a:extLst>
          </p:cNvPr>
          <p:cNvSpPr>
            <a:spLocks noGrp="1"/>
          </p:cNvSpPr>
          <p:nvPr>
            <p:ph sz="half" idx="1"/>
          </p:nvPr>
        </p:nvSpPr>
        <p:spPr/>
        <p:txBody>
          <a:bodyPr>
            <a:normAutofit/>
          </a:bodyPr>
          <a:lstStyle/>
          <a:p>
            <a:r>
              <a:rPr lang="en-US" sz="2400" dirty="0">
                <a:latin typeface="Century Gothic" panose="020B0502020202020204" pitchFamily="34" charset="0"/>
              </a:rPr>
              <a:t>Attendance Policy</a:t>
            </a:r>
          </a:p>
          <a:p>
            <a:r>
              <a:rPr lang="en-US" sz="2400" dirty="0">
                <a:latin typeface="Century Gothic" panose="020B0502020202020204" pitchFamily="34" charset="0"/>
              </a:rPr>
              <a:t>Mandated by the State of Florida</a:t>
            </a:r>
          </a:p>
          <a:p>
            <a:r>
              <a:rPr lang="en-US" sz="2400" dirty="0">
                <a:latin typeface="Century Gothic" panose="020B0502020202020204" pitchFamily="34" charset="0"/>
              </a:rPr>
              <a:t>Monthly Attendance</a:t>
            </a:r>
          </a:p>
          <a:p>
            <a:pPr lvl="1"/>
            <a:r>
              <a:rPr lang="en-US" dirty="0">
                <a:latin typeface="Century Gothic" panose="020B0502020202020204" pitchFamily="34" charset="0"/>
              </a:rPr>
              <a:t>Sign/Date</a:t>
            </a:r>
          </a:p>
          <a:p>
            <a:endParaRPr lang="en-US" dirty="0">
              <a:latin typeface="Century Gothic" panose="020B0502020202020204" pitchFamily="34" charset="0"/>
            </a:endParaRPr>
          </a:p>
        </p:txBody>
      </p:sp>
      <p:pic>
        <p:nvPicPr>
          <p:cNvPr id="6" name="Content Placeholder 5">
            <a:extLst>
              <a:ext uri="{FF2B5EF4-FFF2-40B4-BE49-F238E27FC236}">
                <a16:creationId xmlns:a16="http://schemas.microsoft.com/office/drawing/2014/main" id="{2E17F8CB-0EAD-46D0-BD87-BA9474CF0CA2}"/>
              </a:ext>
            </a:extLst>
          </p:cNvPr>
          <p:cNvPicPr>
            <a:picLocks noGrp="1" noChangeAspect="1"/>
          </p:cNvPicPr>
          <p:nvPr>
            <p:ph sz="half" idx="2"/>
          </p:nvPr>
        </p:nvPicPr>
        <p:blipFill>
          <a:blip r:embed="rId3"/>
          <a:stretch>
            <a:fillRect/>
          </a:stretch>
        </p:blipFill>
        <p:spPr>
          <a:xfrm>
            <a:off x="6534142" y="1773386"/>
            <a:ext cx="4457715" cy="4351338"/>
          </a:xfrm>
        </p:spPr>
      </p:pic>
      <p:pic>
        <p:nvPicPr>
          <p:cNvPr id="7" name="Picture 6">
            <a:extLst>
              <a:ext uri="{FF2B5EF4-FFF2-40B4-BE49-F238E27FC236}">
                <a16:creationId xmlns:a16="http://schemas.microsoft.com/office/drawing/2014/main" id="{935C5AB7-2B7C-4701-8B0F-723CA066AE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3525"/>
          <a:stretch/>
        </p:blipFill>
        <p:spPr bwMode="auto">
          <a:xfrm>
            <a:off x="546577" y="5450979"/>
            <a:ext cx="792480" cy="914400"/>
          </a:xfrm>
          <a:prstGeom prst="rect">
            <a:avLst/>
          </a:prstGeom>
          <a:noFill/>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A9760354-9C19-4F14-9023-E9E40B5FED70}"/>
              </a:ext>
            </a:extLst>
          </p:cNvPr>
          <p:cNvPicPr>
            <a:picLocks noChangeAspect="1"/>
          </p:cNvPicPr>
          <p:nvPr/>
        </p:nvPicPr>
        <p:blipFill>
          <a:blip r:embed="rId5"/>
          <a:stretch>
            <a:fillRect/>
          </a:stretch>
        </p:blipFill>
        <p:spPr>
          <a:xfrm>
            <a:off x="10604748" y="5450979"/>
            <a:ext cx="914400" cy="914400"/>
          </a:xfrm>
          <a:prstGeom prst="rect">
            <a:avLst/>
          </a:prstGeom>
        </p:spPr>
      </p:pic>
    </p:spTree>
    <p:extLst>
      <p:ext uri="{BB962C8B-B14F-4D97-AF65-F5344CB8AC3E}">
        <p14:creationId xmlns:p14="http://schemas.microsoft.com/office/powerpoint/2010/main" val="1509127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6316E6-C7E5-4528-AC62-ED3650B15C11}"/>
              </a:ext>
            </a:extLst>
          </p:cNvPr>
          <p:cNvPicPr>
            <a:picLocks noChangeAspect="1"/>
          </p:cNvPicPr>
          <p:nvPr/>
        </p:nvPicPr>
        <p:blipFill>
          <a:blip r:embed="rId3"/>
          <a:stretch>
            <a:fillRect/>
          </a:stretch>
        </p:blipFill>
        <p:spPr>
          <a:xfrm>
            <a:off x="10604748" y="5450979"/>
            <a:ext cx="914400" cy="914400"/>
          </a:xfrm>
          <a:prstGeom prst="rect">
            <a:avLst/>
          </a:prstGeom>
        </p:spPr>
      </p:pic>
      <p:sp>
        <p:nvSpPr>
          <p:cNvPr id="9" name="Title 8">
            <a:extLst>
              <a:ext uri="{FF2B5EF4-FFF2-40B4-BE49-F238E27FC236}">
                <a16:creationId xmlns:a16="http://schemas.microsoft.com/office/drawing/2014/main" id="{05D41B2E-99E9-428F-909F-F80E3B8707C6}"/>
              </a:ext>
            </a:extLst>
          </p:cNvPr>
          <p:cNvSpPr>
            <a:spLocks noGrp="1"/>
          </p:cNvSpPr>
          <p:nvPr>
            <p:ph type="title"/>
          </p:nvPr>
        </p:nvSpPr>
        <p:spPr/>
        <p:txBody>
          <a:bodyPr/>
          <a:lstStyle/>
          <a:p>
            <a:r>
              <a:rPr lang="en-US" b="1" dirty="0">
                <a:latin typeface="Papyrus" panose="03070502060502030205" pitchFamily="66" charset="0"/>
              </a:rPr>
              <a:t>Classroom Information</a:t>
            </a:r>
            <a:endParaRPr lang="en-US" dirty="0"/>
          </a:p>
        </p:txBody>
      </p:sp>
      <p:sp>
        <p:nvSpPr>
          <p:cNvPr id="12" name="Content Placeholder 11">
            <a:extLst>
              <a:ext uri="{FF2B5EF4-FFF2-40B4-BE49-F238E27FC236}">
                <a16:creationId xmlns:a16="http://schemas.microsoft.com/office/drawing/2014/main" id="{CFD31843-8DD0-4050-AF0D-4B4469AA3CD5}"/>
              </a:ext>
            </a:extLst>
          </p:cNvPr>
          <p:cNvSpPr>
            <a:spLocks noGrp="1"/>
          </p:cNvSpPr>
          <p:nvPr>
            <p:ph sz="half" idx="1"/>
          </p:nvPr>
        </p:nvSpPr>
        <p:spPr/>
        <p:txBody>
          <a:bodyPr>
            <a:normAutofit/>
          </a:bodyPr>
          <a:lstStyle/>
          <a:p>
            <a:r>
              <a:rPr lang="en-US" sz="2400" dirty="0">
                <a:latin typeface="Century Gothic" panose="020B0502020202020204" pitchFamily="34" charset="0"/>
              </a:rPr>
              <a:t>Communication</a:t>
            </a:r>
          </a:p>
          <a:p>
            <a:pPr lvl="1"/>
            <a:r>
              <a:rPr lang="en-US" sz="2000" dirty="0">
                <a:latin typeface="Century Gothic" panose="020B0502020202020204" pitchFamily="34" charset="0"/>
              </a:rPr>
              <a:t>ClassDojo</a:t>
            </a:r>
          </a:p>
          <a:p>
            <a:pPr lvl="1"/>
            <a:r>
              <a:rPr lang="en-US" sz="2000" dirty="0">
                <a:latin typeface="Century Gothic" panose="020B0502020202020204" pitchFamily="34" charset="0"/>
              </a:rPr>
              <a:t>Email</a:t>
            </a:r>
          </a:p>
          <a:p>
            <a:r>
              <a:rPr lang="en-US" sz="2400" dirty="0">
                <a:latin typeface="Century Gothic" panose="020B0502020202020204" pitchFamily="34" charset="0"/>
              </a:rPr>
              <a:t>Home Learning</a:t>
            </a:r>
            <a:endParaRPr lang="en-US" sz="2000" dirty="0">
              <a:latin typeface="Century Gothic" panose="020B0502020202020204" pitchFamily="34" charset="0"/>
            </a:endParaRPr>
          </a:p>
          <a:p>
            <a:pPr lvl="1"/>
            <a:r>
              <a:rPr lang="en-US" sz="2000" dirty="0">
                <a:latin typeface="Century Gothic" panose="020B0502020202020204" pitchFamily="34" charset="0"/>
              </a:rPr>
              <a:t>Take Home Folder Daily</a:t>
            </a:r>
          </a:p>
          <a:p>
            <a:pPr lvl="1"/>
            <a:r>
              <a:rPr lang="en-US" sz="2000" dirty="0">
                <a:latin typeface="Century Gothic" panose="020B0502020202020204" pitchFamily="34" charset="0"/>
              </a:rPr>
              <a:t>Home Learning Packets given on Monday’s and due on Friday’s</a:t>
            </a:r>
          </a:p>
          <a:p>
            <a:r>
              <a:rPr lang="en-US" sz="2400" dirty="0">
                <a:latin typeface="Century Gothic" panose="020B0502020202020204" pitchFamily="34" charset="0"/>
              </a:rPr>
              <a:t>VPK Assessment</a:t>
            </a:r>
          </a:p>
          <a:p>
            <a:pPr lvl="1"/>
            <a:r>
              <a:rPr lang="en-US" sz="2000" dirty="0">
                <a:latin typeface="Century Gothic" panose="020B0502020202020204" pitchFamily="34" charset="0"/>
              </a:rPr>
              <a:t>3x a year</a:t>
            </a:r>
          </a:p>
          <a:p>
            <a:pPr marL="457200" lvl="1" indent="0">
              <a:buNone/>
            </a:pPr>
            <a:endParaRPr lang="en-US" sz="2000" dirty="0">
              <a:latin typeface="Century Gothic" panose="020B0502020202020204" pitchFamily="34" charset="0"/>
            </a:endParaRPr>
          </a:p>
          <a:p>
            <a:endParaRPr lang="en-US" sz="2400" dirty="0">
              <a:latin typeface="Century Gothic" panose="020B0502020202020204" pitchFamily="34" charset="0"/>
            </a:endParaRPr>
          </a:p>
        </p:txBody>
      </p:sp>
      <p:sp>
        <p:nvSpPr>
          <p:cNvPr id="13" name="Content Placeholder 12">
            <a:extLst>
              <a:ext uri="{FF2B5EF4-FFF2-40B4-BE49-F238E27FC236}">
                <a16:creationId xmlns:a16="http://schemas.microsoft.com/office/drawing/2014/main" id="{73F446E1-0046-4CD6-A633-2E18BEA8CB7D}"/>
              </a:ext>
            </a:extLst>
          </p:cNvPr>
          <p:cNvSpPr>
            <a:spLocks noGrp="1"/>
          </p:cNvSpPr>
          <p:nvPr>
            <p:ph sz="half" idx="2"/>
          </p:nvPr>
        </p:nvSpPr>
        <p:spPr/>
        <p:txBody>
          <a:bodyPr>
            <a:normAutofit/>
          </a:bodyPr>
          <a:lstStyle/>
          <a:p>
            <a:r>
              <a:rPr lang="en-US" sz="2400" dirty="0">
                <a:latin typeface="Century Gothic" panose="020B0502020202020204" pitchFamily="34" charset="0"/>
              </a:rPr>
              <a:t>Parent Conference</a:t>
            </a:r>
          </a:p>
          <a:p>
            <a:pPr lvl="1"/>
            <a:r>
              <a:rPr lang="en-US" sz="2000" dirty="0">
                <a:latin typeface="Century Gothic" panose="020B0502020202020204" pitchFamily="34" charset="0"/>
              </a:rPr>
              <a:t>3x a year and/or as needed</a:t>
            </a:r>
          </a:p>
          <a:p>
            <a:pPr lvl="1"/>
            <a:r>
              <a:rPr lang="en-US" sz="2000" dirty="0">
                <a:latin typeface="Century Gothic" panose="020B0502020202020204" pitchFamily="34" charset="0"/>
              </a:rPr>
              <a:t>Sign-Up Sheet</a:t>
            </a:r>
          </a:p>
          <a:p>
            <a:r>
              <a:rPr lang="en-US" sz="2400" dirty="0">
                <a:latin typeface="Century Gothic" panose="020B0502020202020204" pitchFamily="34" charset="0"/>
              </a:rPr>
              <a:t>Sweater</a:t>
            </a:r>
          </a:p>
          <a:p>
            <a:r>
              <a:rPr lang="en-US" sz="2400" dirty="0">
                <a:latin typeface="Century Gothic" panose="020B0502020202020204" pitchFamily="34" charset="0"/>
              </a:rPr>
              <a:t>Water Bottles</a:t>
            </a:r>
          </a:p>
        </p:txBody>
      </p:sp>
    </p:spTree>
    <p:extLst>
      <p:ext uri="{BB962C8B-B14F-4D97-AF65-F5344CB8AC3E}">
        <p14:creationId xmlns:p14="http://schemas.microsoft.com/office/powerpoint/2010/main" val="3276300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3BB590-32A5-0446-A60E-C6698AA7E930}"/>
              </a:ext>
            </a:extLst>
          </p:cNvPr>
          <p:cNvPicPr>
            <a:picLocks/>
          </p:cNvPicPr>
          <p:nvPr/>
        </p:nvPicPr>
        <p:blipFill>
          <a:blip r:embed="rId3">
            <a:duotone>
              <a:schemeClr val="accent6">
                <a:shade val="45000"/>
                <a:satMod val="135000"/>
              </a:schemeClr>
              <a:prstClr val="white"/>
            </a:duotone>
          </a:blip>
          <a:stretch>
            <a:fillRect/>
          </a:stretch>
        </p:blipFill>
        <p:spPr>
          <a:xfrm rot="16200000">
            <a:off x="2741452" y="-2606039"/>
            <a:ext cx="6711696" cy="12070080"/>
          </a:xfrm>
          <a:prstGeom prst="rect">
            <a:avLst/>
          </a:prstGeom>
        </p:spPr>
      </p:pic>
      <p:sp>
        <p:nvSpPr>
          <p:cNvPr id="8" name="Title 7">
            <a:extLst>
              <a:ext uri="{FF2B5EF4-FFF2-40B4-BE49-F238E27FC236}">
                <a16:creationId xmlns:a16="http://schemas.microsoft.com/office/drawing/2014/main" id="{5BCEA2FE-3E14-5043-BDB6-A1D36A6E4D50}"/>
              </a:ext>
            </a:extLst>
          </p:cNvPr>
          <p:cNvSpPr>
            <a:spLocks noGrp="1"/>
          </p:cNvSpPr>
          <p:nvPr>
            <p:ph type="title"/>
          </p:nvPr>
        </p:nvSpPr>
        <p:spPr>
          <a:xfrm>
            <a:off x="473043" y="514361"/>
            <a:ext cx="3070257" cy="2005555"/>
          </a:xfrm>
        </p:spPr>
        <p:txBody>
          <a:bodyPr>
            <a:normAutofit fontScale="90000"/>
          </a:bodyPr>
          <a:lstStyle/>
          <a:p>
            <a:pPr algn="ctr"/>
            <a:r>
              <a:rPr lang="en-US" sz="6000" b="1" dirty="0">
                <a:latin typeface="Papyrus" panose="03070502060502030205" pitchFamily="66" charset="0"/>
              </a:rPr>
              <a:t>School</a:t>
            </a:r>
            <a:br>
              <a:rPr lang="en-US" sz="6000" b="1" dirty="0">
                <a:latin typeface="Papyrus" panose="03070502060502030205" pitchFamily="66" charset="0"/>
              </a:rPr>
            </a:br>
            <a:br>
              <a:rPr lang="en-US" sz="1200" b="1" dirty="0">
                <a:latin typeface="Papyrus" panose="03070502060502030205" pitchFamily="66" charset="0"/>
              </a:rPr>
            </a:br>
            <a:r>
              <a:rPr lang="en-US" sz="6000" b="1" dirty="0">
                <a:latin typeface="Papyrus" panose="03070502060502030205" pitchFamily="66" charset="0"/>
              </a:rPr>
              <a:t>Supplies</a:t>
            </a:r>
          </a:p>
        </p:txBody>
      </p:sp>
      <p:pic>
        <p:nvPicPr>
          <p:cNvPr id="10" name="Google Shape;145;p27">
            <a:extLst>
              <a:ext uri="{FF2B5EF4-FFF2-40B4-BE49-F238E27FC236}">
                <a16:creationId xmlns:a16="http://schemas.microsoft.com/office/drawing/2014/main" id="{5BB2792D-6307-274A-8282-BC1A5076FF7E}"/>
              </a:ext>
            </a:extLst>
          </p:cNvPr>
          <p:cNvPicPr preferRelativeResize="0">
            <a:picLocks noChangeAspect="1"/>
          </p:cNvPicPr>
          <p:nvPr/>
        </p:nvPicPr>
        <p:blipFill rotWithShape="1">
          <a:blip r:embed="rId4">
            <a:alphaModFix/>
          </a:blip>
          <a:srcRect t="19399" b="-1"/>
          <a:stretch/>
        </p:blipFill>
        <p:spPr>
          <a:xfrm>
            <a:off x="3531296" y="457200"/>
            <a:ext cx="5129408" cy="5943600"/>
          </a:xfrm>
          <a:prstGeom prst="rect">
            <a:avLst/>
          </a:prstGeom>
          <a:noFill/>
          <a:ln>
            <a:noFill/>
          </a:ln>
        </p:spPr>
      </p:pic>
      <p:graphicFrame>
        <p:nvGraphicFramePr>
          <p:cNvPr id="12" name="Google Shape;150;p27">
            <a:extLst>
              <a:ext uri="{FF2B5EF4-FFF2-40B4-BE49-F238E27FC236}">
                <a16:creationId xmlns:a16="http://schemas.microsoft.com/office/drawing/2014/main" id="{9B3B5D5D-DD30-534F-AC15-73D870399794}"/>
              </a:ext>
            </a:extLst>
          </p:cNvPr>
          <p:cNvGraphicFramePr/>
          <p:nvPr>
            <p:extLst>
              <p:ext uri="{D42A27DB-BD31-4B8C-83A1-F6EECF244321}">
                <p14:modId xmlns:p14="http://schemas.microsoft.com/office/powerpoint/2010/main" val="274803319"/>
              </p:ext>
            </p:extLst>
          </p:nvPr>
        </p:nvGraphicFramePr>
        <p:xfrm>
          <a:off x="3954084" y="666813"/>
          <a:ext cx="4030921" cy="3444250"/>
        </p:xfrm>
        <a:graphic>
          <a:graphicData uri="http://schemas.openxmlformats.org/drawingml/2006/table">
            <a:tbl>
              <a:tblPr firstRow="1" bandRow="1">
                <a:noFill/>
              </a:tblPr>
              <a:tblGrid>
                <a:gridCol w="1807535">
                  <a:extLst>
                    <a:ext uri="{9D8B030D-6E8A-4147-A177-3AD203B41FA5}">
                      <a16:colId xmlns:a16="http://schemas.microsoft.com/office/drawing/2014/main" val="20000"/>
                    </a:ext>
                  </a:extLst>
                </a:gridCol>
                <a:gridCol w="2223386">
                  <a:extLst>
                    <a:ext uri="{9D8B030D-6E8A-4147-A177-3AD203B41FA5}">
                      <a16:colId xmlns:a16="http://schemas.microsoft.com/office/drawing/2014/main" val="20001"/>
                    </a:ext>
                  </a:extLst>
                </a:gridCol>
              </a:tblGrid>
              <a:tr h="0">
                <a:tc>
                  <a:txBody>
                    <a:bodyPr/>
                    <a:lstStyle/>
                    <a:p>
                      <a:pPr marL="0" marR="0" lvl="0" indent="0" algn="ctr" defTabSz="582930" rtl="0" eaLnBrk="1" latinLnBrk="0" hangingPunct="1">
                        <a:spcBef>
                          <a:spcPts val="0"/>
                        </a:spcBef>
                        <a:spcAft>
                          <a:spcPts val="0"/>
                        </a:spcAft>
                        <a:buClr>
                          <a:schemeClr val="dk1"/>
                        </a:buClr>
                        <a:buSzPts val="2100"/>
                        <a:buFont typeface="Arial"/>
                        <a:buNone/>
                      </a:pPr>
                      <a:endParaRPr lang="en" sz="1100" b="1" i="0" u="none" strike="noStrike" kern="1200" cap="none" dirty="0">
                        <a:solidFill>
                          <a:schemeClr val="dk1"/>
                        </a:solidFill>
                        <a:latin typeface="Comic Sans MS" panose="030F0702030302020204" pitchFamily="66" charset="0"/>
                        <a:ea typeface="KBbubblegum Medium" panose="02000603000000000000" pitchFamily="2" charset="0"/>
                        <a:cs typeface="Permanent Marker"/>
                        <a:sym typeface="Permanent Marker"/>
                      </a:endParaRPr>
                    </a:p>
                    <a:p>
                      <a:pPr marL="0" marR="0" lvl="0" indent="0" algn="ctr" defTabSz="582930" rtl="0" eaLnBrk="1" latinLnBrk="0" hangingPunct="1">
                        <a:spcBef>
                          <a:spcPts val="0"/>
                        </a:spcBef>
                        <a:spcAft>
                          <a:spcPts val="0"/>
                        </a:spcAft>
                        <a:buClr>
                          <a:schemeClr val="dk1"/>
                        </a:buClr>
                        <a:buSzPts val="2100"/>
                        <a:buFont typeface="Arial"/>
                        <a:buNone/>
                      </a:pPr>
                      <a:r>
                        <a:rPr lang="en" sz="1100" b="1" i="0" u="none" strike="noStrike" kern="1200" cap="none" dirty="0">
                          <a:solidFill>
                            <a:schemeClr val="dk1"/>
                          </a:solidFill>
                          <a:latin typeface="Comic Sans MS" panose="030F0702030302020204" pitchFamily="66" charset="0"/>
                          <a:ea typeface="KBbubblegum Medium" panose="02000603000000000000" pitchFamily="2" charset="0"/>
                          <a:cs typeface="Permanent Marker"/>
                          <a:sym typeface="Permanent Marker"/>
                        </a:rPr>
                        <a:t>LARGE BACKPACK/</a:t>
                      </a:r>
                    </a:p>
                    <a:p>
                      <a:pPr marL="0" marR="0" lvl="0" indent="0" algn="ctr" defTabSz="582930" rtl="0" eaLnBrk="1" latinLnBrk="0" hangingPunct="1">
                        <a:spcBef>
                          <a:spcPts val="0"/>
                        </a:spcBef>
                        <a:spcAft>
                          <a:spcPts val="0"/>
                        </a:spcAft>
                        <a:buClr>
                          <a:schemeClr val="dk1"/>
                        </a:buClr>
                        <a:buSzPts val="2100"/>
                        <a:buFont typeface="Arial"/>
                        <a:buNone/>
                      </a:pPr>
                      <a:r>
                        <a:rPr lang="en" sz="1100" b="1" i="0" u="none" strike="noStrike" kern="1200" cap="none" dirty="0">
                          <a:solidFill>
                            <a:schemeClr val="dk1"/>
                          </a:solidFill>
                          <a:latin typeface="Comic Sans MS" panose="030F0702030302020204" pitchFamily="66" charset="0"/>
                          <a:ea typeface="KBbubblegum Medium" panose="02000603000000000000" pitchFamily="2" charset="0"/>
                          <a:cs typeface="Permanent Marker"/>
                          <a:sym typeface="Permanent Marker"/>
                        </a:rPr>
                        <a:t>NO WHEELS </a:t>
                      </a:r>
                      <a:endParaRPr sz="1100" b="1" i="0" u="none" strike="noStrike" kern="1200" cap="none" dirty="0">
                        <a:solidFill>
                          <a:schemeClr val="dk1"/>
                        </a:solidFill>
                        <a:latin typeface="Comic Sans MS" panose="030F0702030302020204" pitchFamily="66" charset="0"/>
                        <a:ea typeface="KBbubblegum Medium" panose="02000603000000000000" pitchFamily="2" charset="0"/>
                        <a:cs typeface="Permanent Marker"/>
                        <a:sym typeface="Permanent Marker"/>
                      </a:endParaRPr>
                    </a:p>
                    <a:p>
                      <a:pPr marL="0" marR="0" lvl="0" indent="0" algn="ctr" defTabSz="582930" rtl="0" eaLnBrk="1" latinLnBrk="0" hangingPunct="1">
                        <a:spcBef>
                          <a:spcPts val="0"/>
                        </a:spcBef>
                        <a:spcAft>
                          <a:spcPts val="0"/>
                        </a:spcAft>
                        <a:buClr>
                          <a:schemeClr val="dk1"/>
                        </a:buClr>
                        <a:buSzPts val="2100"/>
                        <a:buFont typeface="Arial"/>
                        <a:buNone/>
                      </a:pPr>
                      <a:endParaRPr lang="en-US" sz="1100" b="1" i="0" u="none" strike="noStrike" cap="none" dirty="0">
                        <a:solidFill>
                          <a:schemeClr val="dk1"/>
                        </a:solidFill>
                        <a:latin typeface="Comic Sans MS" panose="030F0702030302020204" pitchFamily="66" charset="0"/>
                        <a:ea typeface="Permanent Marker"/>
                        <a:cs typeface="Permanent Marker"/>
                        <a:sym typeface="Permanent Marker"/>
                      </a:endParaRPr>
                    </a:p>
                    <a:p>
                      <a:pPr marL="0" marR="0" lvl="0" indent="0" algn="ctr" defTabSz="582930" rtl="0" eaLnBrk="1" latinLnBrk="0" hangingPunct="1">
                        <a:spcBef>
                          <a:spcPts val="0"/>
                        </a:spcBef>
                        <a:spcAft>
                          <a:spcPts val="0"/>
                        </a:spcAft>
                        <a:buClr>
                          <a:schemeClr val="dk1"/>
                        </a:buClr>
                        <a:buSzPts val="2100"/>
                        <a:buFont typeface="Arial"/>
                        <a:buNone/>
                      </a:pPr>
                      <a:r>
                        <a:rPr lang="en-US" sz="1100" b="1" i="0" u="none" strike="noStrike" kern="1200" cap="none" dirty="0">
                          <a:solidFill>
                            <a:schemeClr val="tx1"/>
                          </a:solidFill>
                          <a:latin typeface="Comic Sans MS" panose="030F0702030302020204" pitchFamily="66" charset="0"/>
                          <a:ea typeface="KBbubblegum Medium" panose="02000603000000000000" pitchFamily="2" charset="0"/>
                          <a:cs typeface="Permanent Marker"/>
                          <a:sym typeface="Permanent Marker"/>
                        </a:rPr>
                        <a:t>SMALL BLANKET</a:t>
                      </a:r>
                    </a:p>
                    <a:p>
                      <a:pPr marL="0" marR="0" lvl="0" indent="0" algn="ctr" rtl="0">
                        <a:spcBef>
                          <a:spcPts val="0"/>
                        </a:spcBef>
                        <a:spcAft>
                          <a:spcPts val="0"/>
                        </a:spcAft>
                        <a:buClr>
                          <a:schemeClr val="dk1"/>
                        </a:buClr>
                        <a:buSzPts val="2100"/>
                        <a:buFont typeface="Arial"/>
                        <a:buNone/>
                      </a:pPr>
                      <a:endParaRPr lang="en" sz="1100" b="1" i="0" u="none" strike="noStrike" cap="none" dirty="0">
                        <a:solidFill>
                          <a:schemeClr val="dk1"/>
                        </a:solidFill>
                        <a:latin typeface="Comic Sans MS" panose="030F0702030302020204" pitchFamily="66" charset="0"/>
                        <a:ea typeface="Permanent Marker"/>
                        <a:cs typeface="Permanent Marker"/>
                        <a:sym typeface="Permanent Marker"/>
                      </a:endParaRPr>
                    </a:p>
                    <a:p>
                      <a:pPr marL="0" marR="0" lvl="0" indent="0" algn="ctr" rtl="0">
                        <a:spcBef>
                          <a:spcPts val="0"/>
                        </a:spcBef>
                        <a:spcAft>
                          <a:spcPts val="0"/>
                        </a:spcAft>
                        <a:buClr>
                          <a:schemeClr val="dk1"/>
                        </a:buClr>
                        <a:buSzPts val="2100"/>
                        <a:buFont typeface="Arial"/>
                        <a:buNone/>
                      </a:pPr>
                      <a:r>
                        <a:rPr lang="en" sz="1100" b="1" i="0" u="none" strike="noStrike" cap="none" dirty="0">
                          <a:solidFill>
                            <a:schemeClr val="dk1"/>
                          </a:solidFill>
                          <a:latin typeface="Comic Sans MS" panose="030F0702030302020204" pitchFamily="66" charset="0"/>
                          <a:ea typeface="Permanent Marker"/>
                          <a:cs typeface="Permanent Marker"/>
                          <a:sym typeface="Permanent Marker"/>
                        </a:rPr>
                        <a:t>1 DURABLE 2 POCKET FOLDER </a:t>
                      </a:r>
                    </a:p>
                    <a:p>
                      <a:pPr marL="0" marR="0" lvl="0" indent="0" algn="ctr" rtl="0">
                        <a:spcBef>
                          <a:spcPts val="0"/>
                        </a:spcBef>
                        <a:spcAft>
                          <a:spcPts val="0"/>
                        </a:spcAft>
                        <a:buClr>
                          <a:schemeClr val="dk1"/>
                        </a:buClr>
                        <a:buSzPts val="2100"/>
                        <a:buFont typeface="Arial"/>
                        <a:buNone/>
                      </a:pPr>
                      <a:endParaRPr lang="en" sz="1100" b="1" i="0" u="none" strike="noStrike" kern="1200" cap="none" dirty="0">
                        <a:solidFill>
                          <a:schemeClr val="tx1"/>
                        </a:solidFill>
                        <a:latin typeface="Comic Sans MS" panose="030F0702030302020204" pitchFamily="66" charset="0"/>
                        <a:ea typeface="KBbubblegum Medium" panose="02000603000000000000" pitchFamily="2" charset="0"/>
                        <a:cs typeface="Permanent Marker"/>
                        <a:sym typeface="Permanent Marker"/>
                      </a:endParaRPr>
                    </a:p>
                    <a:p>
                      <a:pPr marL="0" marR="0" lvl="0" indent="0" algn="ctr" defTabSz="582930" rtl="0" eaLnBrk="1" latinLnBrk="0" hangingPunct="1">
                        <a:spcBef>
                          <a:spcPts val="0"/>
                        </a:spcBef>
                        <a:spcAft>
                          <a:spcPts val="0"/>
                        </a:spcAft>
                        <a:buClr>
                          <a:schemeClr val="dk1"/>
                        </a:buClr>
                        <a:buSzPts val="2100"/>
                        <a:buFont typeface="Arial"/>
                        <a:buNone/>
                      </a:pPr>
                      <a:r>
                        <a:rPr lang="en" sz="1100" b="1" i="0" u="none" strike="noStrike" kern="1200" cap="none" dirty="0">
                          <a:solidFill>
                            <a:schemeClr val="tx1"/>
                          </a:solidFill>
                          <a:latin typeface="Comic Sans MS" panose="030F0702030302020204" pitchFamily="66" charset="0"/>
                          <a:ea typeface="KBbubblegum Medium" panose="02000603000000000000" pitchFamily="2" charset="0"/>
                          <a:cs typeface="Permanent Marker"/>
                          <a:sym typeface="Permanent Marker"/>
                        </a:rPr>
                        <a:t>ERASERS</a:t>
                      </a:r>
                    </a:p>
                    <a:p>
                      <a:pPr marL="0" marR="0" lvl="0" indent="0" algn="ctr" rtl="0">
                        <a:spcBef>
                          <a:spcPts val="0"/>
                        </a:spcBef>
                        <a:spcAft>
                          <a:spcPts val="0"/>
                        </a:spcAft>
                        <a:buClr>
                          <a:schemeClr val="dk1"/>
                        </a:buClr>
                        <a:buSzPts val="2100"/>
                        <a:buFont typeface="Arial"/>
                        <a:buNone/>
                      </a:pPr>
                      <a:endParaRPr lang="en" sz="1100" b="1" i="0" u="none" strike="noStrike" cap="none" dirty="0">
                        <a:solidFill>
                          <a:schemeClr val="dk1"/>
                        </a:solidFill>
                        <a:latin typeface="Comic Sans MS" panose="030F0702030302020204" pitchFamily="66" charset="0"/>
                        <a:ea typeface="Permanent Marker"/>
                        <a:cs typeface="Permanent Marker"/>
                        <a:sym typeface="Permanent Marker"/>
                      </a:endParaRPr>
                    </a:p>
                    <a:p>
                      <a:pPr marL="0" marR="0" lvl="0" indent="0" algn="ctr" defTabSz="582930" rtl="0" eaLnBrk="1" latinLnBrk="0" hangingPunct="1">
                        <a:spcBef>
                          <a:spcPts val="0"/>
                        </a:spcBef>
                        <a:spcAft>
                          <a:spcPts val="0"/>
                        </a:spcAft>
                        <a:buClr>
                          <a:schemeClr val="dk1"/>
                        </a:buClr>
                        <a:buSzPts val="2100"/>
                        <a:buFont typeface="Arial"/>
                        <a:buNone/>
                      </a:pPr>
                      <a:r>
                        <a:rPr lang="en" sz="1100" b="1" i="0" u="none" strike="noStrike" kern="1200" cap="none" dirty="0">
                          <a:solidFill>
                            <a:schemeClr val="tx1"/>
                          </a:solidFill>
                          <a:latin typeface="Comic Sans MS" panose="030F0702030302020204" pitchFamily="66" charset="0"/>
                          <a:ea typeface="KBbubblegum Medium" panose="02000603000000000000" pitchFamily="2" charset="0"/>
                          <a:cs typeface="Permanent Marker"/>
                          <a:sym typeface="Permanent Marker"/>
                        </a:rPr>
                        <a:t>PLAY DOUGH</a:t>
                      </a:r>
                    </a:p>
                    <a:p>
                      <a:pPr marL="0" marR="0" lvl="0" indent="0" algn="ctr" defTabSz="582930" rtl="0" eaLnBrk="1" latinLnBrk="0" hangingPunct="1">
                        <a:spcBef>
                          <a:spcPts val="0"/>
                        </a:spcBef>
                        <a:spcAft>
                          <a:spcPts val="0"/>
                        </a:spcAft>
                        <a:buClr>
                          <a:schemeClr val="dk1"/>
                        </a:buClr>
                        <a:buSzPts val="2100"/>
                        <a:buFont typeface="Arial"/>
                        <a:buNone/>
                      </a:pPr>
                      <a:endParaRPr lang="en" sz="1100" b="1" i="0" u="none" strike="noStrike" kern="1200" cap="none" dirty="0">
                        <a:solidFill>
                          <a:schemeClr val="dk1"/>
                        </a:solidFill>
                        <a:latin typeface="Comic Sans MS" panose="030F0702030302020204" pitchFamily="66" charset="0"/>
                        <a:ea typeface="KBbubblegum Medium" panose="02000603000000000000" pitchFamily="2" charset="0"/>
                        <a:cs typeface="Permanent Marker"/>
                        <a:sym typeface="Permanent Marker"/>
                      </a:endParaRPr>
                    </a:p>
                    <a:p>
                      <a:pPr marL="0" marR="0" lvl="0" indent="0" algn="ctr" defTabSz="582930" rtl="0" eaLnBrk="1" latinLnBrk="0" hangingPunct="1">
                        <a:spcBef>
                          <a:spcPts val="0"/>
                        </a:spcBef>
                        <a:spcAft>
                          <a:spcPts val="0"/>
                        </a:spcAft>
                        <a:buClr>
                          <a:schemeClr val="dk1"/>
                        </a:buClr>
                        <a:buSzPts val="2100"/>
                        <a:buFont typeface="Arial"/>
                        <a:buNone/>
                      </a:pPr>
                      <a:r>
                        <a:rPr lang="en" sz="1100" b="1" i="0" u="none" strike="noStrike" kern="1200" cap="none" dirty="0">
                          <a:solidFill>
                            <a:schemeClr val="dk1"/>
                          </a:solidFill>
                          <a:latin typeface="Comic Sans MS" panose="030F0702030302020204" pitchFamily="66" charset="0"/>
                          <a:ea typeface="KBbubblegum Medium" panose="02000603000000000000" pitchFamily="2" charset="0"/>
                          <a:cs typeface="Permanent Marker"/>
                          <a:sym typeface="Permanent Marker"/>
                        </a:rPr>
                        <a:t>PENCIL BOX</a:t>
                      </a:r>
                    </a:p>
                    <a:p>
                      <a:pPr marL="0" marR="0" lvl="0" indent="0" algn="ctr" defTabSz="582930" rtl="0" eaLnBrk="1" latinLnBrk="0" hangingPunct="1">
                        <a:spcBef>
                          <a:spcPts val="0"/>
                        </a:spcBef>
                        <a:spcAft>
                          <a:spcPts val="0"/>
                        </a:spcAft>
                        <a:buClr>
                          <a:schemeClr val="dk1"/>
                        </a:buClr>
                        <a:buSzPts val="2100"/>
                        <a:buFont typeface="Arial"/>
                        <a:buNone/>
                      </a:pPr>
                      <a:endParaRPr lang="en" sz="1100" b="1" i="0" u="none" strike="noStrike" kern="1200" cap="none" dirty="0">
                        <a:solidFill>
                          <a:schemeClr val="dk1"/>
                        </a:solidFill>
                        <a:latin typeface="Comic Sans MS" panose="030F0702030302020204" pitchFamily="66" charset="0"/>
                        <a:ea typeface="KBbubblegum Medium" panose="02000603000000000000" pitchFamily="2" charset="0"/>
                        <a:cs typeface="Permanent Marker"/>
                        <a:sym typeface="Permanent Marker"/>
                      </a:endParaRPr>
                    </a:p>
                    <a:p>
                      <a:pPr marL="0" marR="0" lvl="0" indent="0" algn="ctr" defTabSz="582930" rtl="0" eaLnBrk="1" latinLnBrk="0" hangingPunct="1">
                        <a:spcBef>
                          <a:spcPts val="0"/>
                        </a:spcBef>
                        <a:spcAft>
                          <a:spcPts val="0"/>
                        </a:spcAft>
                        <a:buClr>
                          <a:schemeClr val="dk1"/>
                        </a:buClr>
                        <a:buSzPts val="2100"/>
                        <a:buFont typeface="Arial"/>
                        <a:buNone/>
                      </a:pPr>
                      <a:r>
                        <a:rPr lang="en" sz="1100" b="1" i="0" u="none" strike="noStrike" kern="1200" cap="none" dirty="0">
                          <a:solidFill>
                            <a:schemeClr val="dk1"/>
                          </a:solidFill>
                          <a:latin typeface="Comic Sans MS" panose="030F0702030302020204" pitchFamily="66" charset="0"/>
                          <a:ea typeface="KBbubblegum Medium" panose="02000603000000000000" pitchFamily="2" charset="0"/>
                          <a:cs typeface="Permanent Marker"/>
                          <a:sym typeface="Permanent Marker"/>
                        </a:rPr>
                        <a:t>SCISSORS</a:t>
                      </a:r>
                    </a:p>
                    <a:p>
                      <a:pPr marL="0" marR="0" lvl="0" indent="0" algn="ctr" defTabSz="582930" rtl="0" eaLnBrk="1" latinLnBrk="0" hangingPunct="1">
                        <a:spcBef>
                          <a:spcPts val="0"/>
                        </a:spcBef>
                        <a:spcAft>
                          <a:spcPts val="0"/>
                        </a:spcAft>
                        <a:buClr>
                          <a:schemeClr val="dk1"/>
                        </a:buClr>
                        <a:buSzPts val="2100"/>
                        <a:buFont typeface="Arial"/>
                        <a:buNone/>
                      </a:pPr>
                      <a:endParaRPr lang="en" sz="1100" b="1" i="0" u="none" strike="noStrike" kern="1200" cap="none" dirty="0">
                        <a:solidFill>
                          <a:schemeClr val="dk1"/>
                        </a:solidFill>
                        <a:latin typeface="Comic Sans MS" panose="030F0702030302020204" pitchFamily="66" charset="0"/>
                        <a:ea typeface="KBbubblegum Medium" panose="02000603000000000000" pitchFamily="2" charset="0"/>
                        <a:cs typeface="Permanent Marker"/>
                        <a:sym typeface="Permanent Marker"/>
                      </a:endParaRPr>
                    </a:p>
                    <a:p>
                      <a:pPr marL="0" marR="0" lvl="0" indent="0" algn="ctr" defTabSz="582930" rtl="0" eaLnBrk="1" latinLnBrk="0" hangingPunct="1">
                        <a:spcBef>
                          <a:spcPts val="0"/>
                        </a:spcBef>
                        <a:spcAft>
                          <a:spcPts val="0"/>
                        </a:spcAft>
                        <a:buClr>
                          <a:schemeClr val="dk1"/>
                        </a:buClr>
                        <a:buSzPts val="2100"/>
                        <a:buFont typeface="Arial"/>
                        <a:buNone/>
                      </a:pPr>
                      <a:r>
                        <a:rPr lang="en" sz="1100" b="1" i="0" u="none" strike="noStrike" kern="1200" cap="none" dirty="0">
                          <a:solidFill>
                            <a:schemeClr val="dk1"/>
                          </a:solidFill>
                          <a:latin typeface="Comic Sans MS" panose="030F0702030302020204" pitchFamily="66" charset="0"/>
                          <a:ea typeface="KBbubblegum Medium" panose="02000603000000000000" pitchFamily="2" charset="0"/>
                          <a:cs typeface="Permanent Marker"/>
                          <a:sym typeface="Permanent Marker"/>
                        </a:rPr>
                        <a:t>PENCILS</a:t>
                      </a:r>
                      <a:endParaRPr sz="1100" b="1" i="0" u="none" strike="noStrike" kern="1200" cap="none" dirty="0">
                        <a:solidFill>
                          <a:schemeClr val="dk1"/>
                        </a:solidFill>
                        <a:latin typeface="Comic Sans MS" panose="030F0702030302020204" pitchFamily="66" charset="0"/>
                        <a:ea typeface="KBbubblegum Medium" panose="02000603000000000000" pitchFamily="2" charset="0"/>
                        <a:cs typeface="Permanent Marker"/>
                        <a:sym typeface="Permanent Marker"/>
                      </a:endParaRPr>
                    </a:p>
                  </a:txBody>
                  <a:tcPr marL="91450" marR="91450" marT="45725"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2100"/>
                        <a:buFont typeface="Arial"/>
                        <a:buNone/>
                      </a:pPr>
                      <a:endParaRPr lang="en-US" sz="1100" b="1" i="0" u="none" strike="noStrike" cap="none" dirty="0">
                        <a:solidFill>
                          <a:schemeClr val="dk1"/>
                        </a:solidFill>
                        <a:latin typeface="Comic Sans MS" panose="030F0702030302020204" pitchFamily="66" charset="0"/>
                        <a:ea typeface="Permanent Marker"/>
                        <a:cs typeface="Permanent Marker"/>
                        <a:sym typeface="Permanent Marker"/>
                      </a:endParaRPr>
                    </a:p>
                    <a:p>
                      <a:pPr marL="0" marR="0" lvl="0" indent="0" algn="ctr" defTabSz="582930" rtl="0" eaLnBrk="1" latinLnBrk="0" hangingPunct="1">
                        <a:spcBef>
                          <a:spcPts val="0"/>
                        </a:spcBef>
                        <a:spcAft>
                          <a:spcPts val="0"/>
                        </a:spcAft>
                        <a:buClr>
                          <a:schemeClr val="dk1"/>
                        </a:buClr>
                        <a:buSzPts val="2100"/>
                        <a:buFont typeface="Arial"/>
                        <a:buNone/>
                      </a:pPr>
                      <a:r>
                        <a:rPr lang="en-US" sz="1100" b="1" i="0" u="none" strike="noStrike" kern="1200" cap="none" dirty="0">
                          <a:solidFill>
                            <a:schemeClr val="dk1"/>
                          </a:solidFill>
                          <a:latin typeface="Comic Sans MS" panose="030F0702030302020204" pitchFamily="66" charset="0"/>
                          <a:ea typeface="KBbubblegum Medium" panose="02000603000000000000" pitchFamily="2" charset="0"/>
                          <a:cs typeface="Permanent Marker"/>
                          <a:sym typeface="Permanent Marker"/>
                        </a:rPr>
                        <a:t>CRAYONS</a:t>
                      </a:r>
                    </a:p>
                    <a:p>
                      <a:pPr marL="0" marR="0" lvl="0" indent="0" algn="ctr" defTabSz="582930" rtl="0" eaLnBrk="1" latinLnBrk="0" hangingPunct="1">
                        <a:spcBef>
                          <a:spcPts val="0"/>
                        </a:spcBef>
                        <a:spcAft>
                          <a:spcPts val="0"/>
                        </a:spcAft>
                        <a:buClr>
                          <a:schemeClr val="dk1"/>
                        </a:buClr>
                        <a:buSzPts val="2100"/>
                        <a:buFont typeface="Arial"/>
                        <a:buNone/>
                      </a:pPr>
                      <a:endParaRPr lang="en-US" sz="1100" b="1" i="0" u="none" strike="noStrike" kern="1200" cap="none" dirty="0">
                        <a:solidFill>
                          <a:schemeClr val="dk1"/>
                        </a:solidFill>
                        <a:latin typeface="Comic Sans MS" panose="030F0702030302020204" pitchFamily="66" charset="0"/>
                        <a:ea typeface="KBbubblegum Medium" panose="02000603000000000000" pitchFamily="2" charset="0"/>
                        <a:cs typeface="Permanent Marker"/>
                        <a:sym typeface="Permanent Marker"/>
                      </a:endParaRPr>
                    </a:p>
                    <a:p>
                      <a:pPr marL="0" marR="0" lvl="0" indent="0" algn="ctr" defTabSz="582930" rtl="0" eaLnBrk="1" latinLnBrk="0" hangingPunct="1">
                        <a:spcBef>
                          <a:spcPts val="0"/>
                        </a:spcBef>
                        <a:spcAft>
                          <a:spcPts val="0"/>
                        </a:spcAft>
                        <a:buClr>
                          <a:schemeClr val="dk1"/>
                        </a:buClr>
                        <a:buSzPts val="2100"/>
                        <a:buFont typeface="Arial"/>
                        <a:buNone/>
                      </a:pPr>
                      <a:r>
                        <a:rPr lang="en" sz="1100" b="1" i="0" u="none" strike="noStrike" kern="1200" cap="none" dirty="0">
                          <a:solidFill>
                            <a:schemeClr val="dk1"/>
                          </a:solidFill>
                          <a:latin typeface="Comic Sans MS" panose="030F0702030302020204" pitchFamily="66" charset="0"/>
                          <a:ea typeface="KBbubblegum Medium" panose="02000603000000000000" pitchFamily="2" charset="0"/>
                          <a:cs typeface="Permanent Marker"/>
                          <a:sym typeface="Permanent Marker"/>
                        </a:rPr>
                        <a:t>GLUE STICKS</a:t>
                      </a:r>
                    </a:p>
                    <a:p>
                      <a:pPr marL="0" marR="0" lvl="0" indent="0" algn="ctr" defTabSz="582930" rtl="0" eaLnBrk="1" latinLnBrk="0" hangingPunct="1">
                        <a:spcBef>
                          <a:spcPts val="0"/>
                        </a:spcBef>
                        <a:spcAft>
                          <a:spcPts val="0"/>
                        </a:spcAft>
                        <a:buClr>
                          <a:schemeClr val="dk1"/>
                        </a:buClr>
                        <a:buSzPts val="2100"/>
                        <a:buFont typeface="Arial"/>
                        <a:buNone/>
                      </a:pPr>
                      <a:endParaRPr lang="en" sz="1100" b="1" i="0" u="none" strike="noStrike" kern="1200" cap="none" dirty="0">
                        <a:solidFill>
                          <a:schemeClr val="dk1"/>
                        </a:solidFill>
                        <a:latin typeface="Comic Sans MS" panose="030F0702030302020204" pitchFamily="66" charset="0"/>
                        <a:ea typeface="KBbubblegum Medium" panose="02000603000000000000" pitchFamily="2" charset="0"/>
                        <a:cs typeface="Permanent Marker"/>
                        <a:sym typeface="Permanent Marker"/>
                      </a:endParaRPr>
                    </a:p>
                    <a:p>
                      <a:pPr marL="0" marR="0" lvl="0" indent="0" algn="ctr" defTabSz="582930" rtl="0" eaLnBrk="1" latinLnBrk="0" hangingPunct="1">
                        <a:spcBef>
                          <a:spcPts val="0"/>
                        </a:spcBef>
                        <a:spcAft>
                          <a:spcPts val="0"/>
                        </a:spcAft>
                        <a:buClr>
                          <a:schemeClr val="dk1"/>
                        </a:buClr>
                        <a:buSzPts val="2100"/>
                        <a:buFont typeface="Arial"/>
                        <a:buNone/>
                      </a:pPr>
                      <a:r>
                        <a:rPr lang="en" sz="1100" b="1" i="0" u="none" strike="noStrike" kern="1200" cap="none" dirty="0">
                          <a:solidFill>
                            <a:schemeClr val="dk1"/>
                          </a:solidFill>
                          <a:latin typeface="Comic Sans MS" panose="030F0702030302020204" pitchFamily="66" charset="0"/>
                          <a:ea typeface="KBbubblegum Medium" panose="02000603000000000000" pitchFamily="2" charset="0"/>
                          <a:cs typeface="Permanent Marker"/>
                          <a:sym typeface="Permanent Marker"/>
                        </a:rPr>
                        <a:t>1 BOTTLE OF WHITE GLUE</a:t>
                      </a:r>
                      <a:endParaRPr sz="1100" b="1" i="0" u="none" strike="noStrike" kern="1200" cap="none" dirty="0">
                        <a:solidFill>
                          <a:schemeClr val="dk1"/>
                        </a:solidFill>
                        <a:latin typeface="Comic Sans MS" panose="030F0702030302020204" pitchFamily="66" charset="0"/>
                        <a:ea typeface="KBbubblegum Medium" panose="02000603000000000000" pitchFamily="2" charset="0"/>
                        <a:cs typeface="Permanent Marker"/>
                        <a:sym typeface="Permanent Marker"/>
                      </a:endParaRPr>
                    </a:p>
                    <a:p>
                      <a:pPr marL="0" marR="0" lvl="0" indent="0" algn="ctr" rtl="0">
                        <a:lnSpc>
                          <a:spcPct val="100000"/>
                        </a:lnSpc>
                        <a:spcBef>
                          <a:spcPts val="0"/>
                        </a:spcBef>
                        <a:spcAft>
                          <a:spcPts val="0"/>
                        </a:spcAft>
                        <a:buClr>
                          <a:srgbClr val="000000"/>
                        </a:buClr>
                        <a:buSzPts val="2100"/>
                        <a:buFont typeface="Arial"/>
                        <a:buNone/>
                      </a:pPr>
                      <a:endParaRPr lang="en-US" sz="1100" b="1" i="0" u="none" strike="noStrike" cap="none" dirty="0">
                        <a:solidFill>
                          <a:schemeClr val="dk1"/>
                        </a:solidFill>
                        <a:latin typeface="Comic Sans MS" panose="030F0702030302020204" pitchFamily="66" charset="0"/>
                        <a:ea typeface="Permanent Marker"/>
                        <a:cs typeface="Permanent Marker"/>
                        <a:sym typeface="Permanent Marker"/>
                      </a:endParaRPr>
                    </a:p>
                    <a:p>
                      <a:pPr marL="0" marR="0" lvl="0" indent="0" algn="ctr" defTabSz="582930" rtl="0" eaLnBrk="1" latinLnBrk="0" hangingPunct="1">
                        <a:lnSpc>
                          <a:spcPct val="100000"/>
                        </a:lnSpc>
                        <a:spcBef>
                          <a:spcPts val="0"/>
                        </a:spcBef>
                        <a:spcAft>
                          <a:spcPts val="0"/>
                        </a:spcAft>
                        <a:buClr>
                          <a:schemeClr val="dk1"/>
                        </a:buClr>
                        <a:buSzPts val="2100"/>
                        <a:buFont typeface="Arial"/>
                        <a:buNone/>
                      </a:pPr>
                      <a:r>
                        <a:rPr lang="en-US" sz="1100" b="1" i="0" u="none" strike="noStrike" kern="1200" cap="none" dirty="0">
                          <a:solidFill>
                            <a:schemeClr val="dk1"/>
                          </a:solidFill>
                          <a:latin typeface="Comic Sans MS" panose="030F0702030302020204" pitchFamily="66" charset="0"/>
                          <a:ea typeface="KBbubblegum Medium" panose="02000603000000000000" pitchFamily="2" charset="0"/>
                          <a:cs typeface="Permanent Marker"/>
                          <a:sym typeface="Permanent Marker"/>
                        </a:rPr>
                        <a:t>2 PRIMARY JOURNALS</a:t>
                      </a:r>
                    </a:p>
                    <a:p>
                      <a:pPr marL="0" marR="0" lvl="0" indent="0" algn="ctr" defTabSz="582930" rtl="0" eaLnBrk="1" latinLnBrk="0" hangingPunct="1">
                        <a:lnSpc>
                          <a:spcPct val="100000"/>
                        </a:lnSpc>
                        <a:spcBef>
                          <a:spcPts val="0"/>
                        </a:spcBef>
                        <a:spcAft>
                          <a:spcPts val="0"/>
                        </a:spcAft>
                        <a:buClr>
                          <a:schemeClr val="dk1"/>
                        </a:buClr>
                        <a:buSzPts val="2100"/>
                        <a:buFont typeface="Arial"/>
                        <a:buNone/>
                      </a:pPr>
                      <a:r>
                        <a:rPr lang="en-US" sz="1100" b="0" i="0" u="none" strike="noStrike" kern="1200" cap="none" dirty="0">
                          <a:solidFill>
                            <a:schemeClr val="dk1"/>
                          </a:solidFill>
                          <a:latin typeface="Comic Sans MS" panose="030F0702030302020204" pitchFamily="66" charset="0"/>
                          <a:ea typeface="KBbubblegum Medium" panose="02000603000000000000" pitchFamily="2" charset="0"/>
                          <a:cs typeface="Permanent Marker"/>
                          <a:sym typeface="Permanent Marker"/>
                        </a:rPr>
                        <a:t>(half page ruled)</a:t>
                      </a:r>
                    </a:p>
                    <a:p>
                      <a:pPr marL="0" marR="0" lvl="0" indent="0" algn="ctr" defTabSz="582930" rtl="0" eaLnBrk="1" latinLnBrk="0" hangingPunct="1">
                        <a:lnSpc>
                          <a:spcPct val="100000"/>
                        </a:lnSpc>
                        <a:spcBef>
                          <a:spcPts val="0"/>
                        </a:spcBef>
                        <a:spcAft>
                          <a:spcPts val="0"/>
                        </a:spcAft>
                        <a:buClr>
                          <a:schemeClr val="dk1"/>
                        </a:buClr>
                        <a:buSzPts val="2100"/>
                        <a:buFont typeface="Arial"/>
                        <a:buNone/>
                      </a:pPr>
                      <a:endParaRPr lang="en-US" sz="1100" b="0" i="0" u="none" strike="noStrike" kern="1200" cap="none" dirty="0">
                        <a:solidFill>
                          <a:schemeClr val="dk1"/>
                        </a:solidFill>
                        <a:latin typeface="Comic Sans MS" panose="030F0702030302020204" pitchFamily="66" charset="0"/>
                        <a:ea typeface="KBbubblegum Medium" panose="02000603000000000000" pitchFamily="2" charset="0"/>
                        <a:cs typeface="Permanent Marker"/>
                        <a:sym typeface="Permanent Marker"/>
                      </a:endParaRPr>
                    </a:p>
                    <a:p>
                      <a:pPr marL="0" marR="0" lvl="0" indent="0" algn="ctr" defTabSz="582930" rtl="0" eaLnBrk="1" latinLnBrk="0" hangingPunct="1">
                        <a:lnSpc>
                          <a:spcPct val="100000"/>
                        </a:lnSpc>
                        <a:spcBef>
                          <a:spcPts val="0"/>
                        </a:spcBef>
                        <a:spcAft>
                          <a:spcPts val="0"/>
                        </a:spcAft>
                        <a:buClr>
                          <a:schemeClr val="dk1"/>
                        </a:buClr>
                        <a:buSzPts val="2100"/>
                        <a:buFont typeface="Arial"/>
                        <a:buNone/>
                      </a:pPr>
                      <a:r>
                        <a:rPr lang="en-US" sz="1100" b="1" i="0" u="none" strike="noStrike" kern="1200" cap="none" dirty="0">
                          <a:solidFill>
                            <a:schemeClr val="dk1"/>
                          </a:solidFill>
                          <a:latin typeface="Comic Sans MS" panose="030F0702030302020204" pitchFamily="66" charset="0"/>
                          <a:ea typeface="KBbubblegum Medium" panose="02000603000000000000" pitchFamily="2" charset="0"/>
                          <a:cs typeface="Permanent Marker"/>
                          <a:sym typeface="Permanent Marker"/>
                        </a:rPr>
                        <a:t>UNIFORMS</a:t>
                      </a:r>
                    </a:p>
                    <a:p>
                      <a:pPr marL="0" marR="0" lvl="0" indent="0" algn="ctr" defTabSz="582930" rtl="0" eaLnBrk="1" fontAlgn="auto" latinLnBrk="0" hangingPunct="1">
                        <a:lnSpc>
                          <a:spcPct val="100000"/>
                        </a:lnSpc>
                        <a:spcBef>
                          <a:spcPts val="0"/>
                        </a:spcBef>
                        <a:spcAft>
                          <a:spcPts val="0"/>
                        </a:spcAft>
                        <a:buClr>
                          <a:schemeClr val="dk1"/>
                        </a:buClr>
                        <a:buSzPts val="2100"/>
                        <a:buFont typeface="Arial"/>
                        <a:buNone/>
                        <a:tabLst/>
                        <a:defRPr/>
                      </a:pPr>
                      <a:r>
                        <a:rPr lang="en-US" sz="1100" b="1" i="0" u="none" strike="noStrike" kern="1200" cap="none" dirty="0">
                          <a:solidFill>
                            <a:schemeClr val="dk1"/>
                          </a:solidFill>
                          <a:latin typeface="Comic Sans MS" panose="030F0702030302020204" pitchFamily="66" charset="0"/>
                          <a:ea typeface="KBbubblegum Medium" panose="02000603000000000000" pitchFamily="2" charset="0"/>
                          <a:cs typeface="Permanent Marker"/>
                          <a:sym typeface="Permanent Marker"/>
                        </a:rPr>
                        <a:t>TOPS</a:t>
                      </a:r>
                      <a:r>
                        <a:rPr lang="en-US" sz="1100" b="0" i="0" u="none" strike="noStrike" kern="1200" cap="none" dirty="0">
                          <a:solidFill>
                            <a:schemeClr val="dk1"/>
                          </a:solidFill>
                          <a:latin typeface="Comic Sans MS" panose="030F0702030302020204" pitchFamily="66" charset="0"/>
                          <a:ea typeface="KBbubblegum Medium" panose="02000603000000000000" pitchFamily="2" charset="0"/>
                          <a:cs typeface="Permanent Marker"/>
                          <a:sym typeface="Permanent Marker"/>
                        </a:rPr>
                        <a:t>: Solid White, Navy Blue, School T-Shirt</a:t>
                      </a:r>
                    </a:p>
                    <a:p>
                      <a:pPr marL="0" marR="0" lvl="0" indent="0" algn="ctr" defTabSz="582930" rtl="0" eaLnBrk="1" fontAlgn="auto" latinLnBrk="0" hangingPunct="1">
                        <a:lnSpc>
                          <a:spcPct val="100000"/>
                        </a:lnSpc>
                        <a:spcBef>
                          <a:spcPts val="0"/>
                        </a:spcBef>
                        <a:spcAft>
                          <a:spcPts val="0"/>
                        </a:spcAft>
                        <a:buClr>
                          <a:schemeClr val="dk1"/>
                        </a:buClr>
                        <a:buSzPts val="2100"/>
                        <a:buFont typeface="Arial"/>
                        <a:buNone/>
                        <a:tabLst/>
                        <a:defRPr/>
                      </a:pPr>
                      <a:r>
                        <a:rPr lang="en-US" sz="1100" b="1" i="0" u="none" strike="noStrike" kern="1200" cap="none" dirty="0">
                          <a:solidFill>
                            <a:schemeClr val="dk1"/>
                          </a:solidFill>
                          <a:latin typeface="Comic Sans MS" panose="030F0702030302020204" pitchFamily="66" charset="0"/>
                          <a:ea typeface="KBbubblegum Medium" panose="02000603000000000000" pitchFamily="2" charset="0"/>
                          <a:cs typeface="Permanent Marker"/>
                          <a:sym typeface="Permanent Marker"/>
                        </a:rPr>
                        <a:t>BOTTOMS</a:t>
                      </a:r>
                      <a:r>
                        <a:rPr lang="en-US" sz="1100" b="0" i="0" u="none" strike="noStrike" kern="1200" cap="none" dirty="0">
                          <a:solidFill>
                            <a:schemeClr val="dk1"/>
                          </a:solidFill>
                          <a:latin typeface="Comic Sans MS" panose="030F0702030302020204" pitchFamily="66" charset="0"/>
                          <a:ea typeface="KBbubblegum Medium" panose="02000603000000000000" pitchFamily="2" charset="0"/>
                          <a:cs typeface="Permanent Marker"/>
                          <a:sym typeface="Permanent Marker"/>
                        </a:rPr>
                        <a:t>: Navy/Khaki Pants, skirts/skorts, shorts</a:t>
                      </a:r>
                    </a:p>
                    <a:p>
                      <a:pPr marL="0" marR="0" lvl="0" indent="0" algn="ctr" defTabSz="582930" rtl="0" eaLnBrk="1" fontAlgn="auto" latinLnBrk="0" hangingPunct="1">
                        <a:lnSpc>
                          <a:spcPct val="100000"/>
                        </a:lnSpc>
                        <a:spcBef>
                          <a:spcPts val="0"/>
                        </a:spcBef>
                        <a:spcAft>
                          <a:spcPts val="0"/>
                        </a:spcAft>
                        <a:buClr>
                          <a:schemeClr val="dk1"/>
                        </a:buClr>
                        <a:buSzPts val="2100"/>
                        <a:buFont typeface="Arial"/>
                        <a:buNone/>
                        <a:tabLst/>
                        <a:defRPr/>
                      </a:pPr>
                      <a:endParaRPr lang="en-US" sz="1100" b="0" i="0" u="none" strike="noStrike" kern="1200" cap="none" dirty="0">
                        <a:solidFill>
                          <a:schemeClr val="dk1"/>
                        </a:solidFill>
                        <a:latin typeface="Comic Sans MS" panose="030F0702030302020204" pitchFamily="66" charset="0"/>
                        <a:ea typeface="KBbubblegum Medium" panose="02000603000000000000" pitchFamily="2" charset="0"/>
                        <a:cs typeface="Permanent Marker"/>
                        <a:sym typeface="Permanent Marker"/>
                      </a:endParaRPr>
                    </a:p>
                    <a:p>
                      <a:pPr marL="0" marR="0" lvl="0" indent="0" algn="ctr" defTabSz="582930" rtl="0" eaLnBrk="1" fontAlgn="auto" latinLnBrk="0" hangingPunct="1">
                        <a:lnSpc>
                          <a:spcPct val="100000"/>
                        </a:lnSpc>
                        <a:spcBef>
                          <a:spcPts val="0"/>
                        </a:spcBef>
                        <a:spcAft>
                          <a:spcPts val="0"/>
                        </a:spcAft>
                        <a:buClr>
                          <a:schemeClr val="dk1"/>
                        </a:buClr>
                        <a:buSzPts val="2100"/>
                        <a:buFont typeface="Arial"/>
                        <a:buNone/>
                        <a:tabLst/>
                        <a:defRPr/>
                      </a:pPr>
                      <a:r>
                        <a:rPr lang="en-US" sz="1100" b="0" i="0" u="none" strike="noStrike" kern="1200" cap="none" dirty="0">
                          <a:solidFill>
                            <a:schemeClr val="dk1"/>
                          </a:solidFill>
                          <a:latin typeface="Comic Sans MS" panose="030F0702030302020204" pitchFamily="66" charset="0"/>
                          <a:ea typeface="KBbubblegum Medium" panose="02000603000000000000" pitchFamily="2" charset="0"/>
                          <a:cs typeface="Permanent Marker"/>
                          <a:sym typeface="Permanent Marker"/>
                        </a:rPr>
                        <a:t>*Extra change of clothes in a </a:t>
                      </a:r>
                    </a:p>
                    <a:p>
                      <a:pPr marL="0" marR="0" lvl="0" indent="0" algn="ctr" defTabSz="582930" rtl="0" eaLnBrk="1" fontAlgn="auto" latinLnBrk="0" hangingPunct="1">
                        <a:lnSpc>
                          <a:spcPct val="100000"/>
                        </a:lnSpc>
                        <a:spcBef>
                          <a:spcPts val="0"/>
                        </a:spcBef>
                        <a:spcAft>
                          <a:spcPts val="0"/>
                        </a:spcAft>
                        <a:buClr>
                          <a:schemeClr val="dk1"/>
                        </a:buClr>
                        <a:buSzPts val="2100"/>
                        <a:buFont typeface="Arial"/>
                        <a:buNone/>
                        <a:tabLst/>
                        <a:defRPr/>
                      </a:pPr>
                      <a:r>
                        <a:rPr lang="en-US" sz="1100" b="0" i="0" u="none" strike="noStrike" kern="1200" cap="none" dirty="0">
                          <a:solidFill>
                            <a:schemeClr val="dk1"/>
                          </a:solidFill>
                          <a:latin typeface="Comic Sans MS" panose="030F0702030302020204" pitchFamily="66" charset="0"/>
                          <a:ea typeface="KBbubblegum Medium" panose="02000603000000000000" pitchFamily="2" charset="0"/>
                          <a:cs typeface="Permanent Marker"/>
                          <a:sym typeface="Permanent Marker"/>
                        </a:rPr>
                        <a:t>labeled Ziploc bag. </a:t>
                      </a:r>
                    </a:p>
                    <a:p>
                      <a:pPr marL="0" marR="0" lvl="0" indent="0" algn="ctr" defTabSz="582930" rtl="0" eaLnBrk="1" fontAlgn="auto" latinLnBrk="0" hangingPunct="1">
                        <a:lnSpc>
                          <a:spcPct val="100000"/>
                        </a:lnSpc>
                        <a:spcBef>
                          <a:spcPts val="0"/>
                        </a:spcBef>
                        <a:spcAft>
                          <a:spcPts val="0"/>
                        </a:spcAft>
                        <a:buClr>
                          <a:schemeClr val="dk1"/>
                        </a:buClr>
                        <a:buSzPts val="2100"/>
                        <a:buFont typeface="Arial"/>
                        <a:buNone/>
                        <a:tabLst/>
                        <a:defRPr/>
                      </a:pPr>
                      <a:endParaRPr lang="en-US" sz="1100" b="0" i="0" u="none" strike="noStrike" kern="1200" cap="none" dirty="0">
                        <a:solidFill>
                          <a:schemeClr val="dk1"/>
                        </a:solidFill>
                        <a:latin typeface="Comic Sans MS" panose="030F0702030302020204" pitchFamily="66" charset="0"/>
                        <a:ea typeface="KBbubblegum Medium" panose="02000603000000000000" pitchFamily="2" charset="0"/>
                        <a:cs typeface="Permanent Marker"/>
                        <a:sym typeface="Permanent Marker"/>
                      </a:endParaRPr>
                    </a:p>
                    <a:p>
                      <a:pPr marL="0" marR="0" lvl="0" indent="0" algn="ctr" defTabSz="582930" rtl="0" eaLnBrk="1" latinLnBrk="0" hangingPunct="1">
                        <a:lnSpc>
                          <a:spcPct val="100000"/>
                        </a:lnSpc>
                        <a:spcBef>
                          <a:spcPts val="0"/>
                        </a:spcBef>
                        <a:spcAft>
                          <a:spcPts val="0"/>
                        </a:spcAft>
                        <a:buClr>
                          <a:schemeClr val="dk1"/>
                        </a:buClr>
                        <a:buSzPts val="2100"/>
                        <a:buFont typeface="Arial"/>
                        <a:buNone/>
                      </a:pPr>
                      <a:endParaRPr sz="1100" b="1" i="0" u="none" strike="noStrike" kern="1200" cap="none" dirty="0">
                        <a:solidFill>
                          <a:schemeClr val="dk1"/>
                        </a:solidFill>
                        <a:latin typeface="Comic Sans MS" panose="030F0702030302020204" pitchFamily="66" charset="0"/>
                        <a:ea typeface="KBbubblegum Medium" panose="02000603000000000000" pitchFamily="2" charset="0"/>
                        <a:cs typeface="Permanent Marker"/>
                        <a:sym typeface="Permanent Marker"/>
                      </a:endParaRPr>
                    </a:p>
                  </a:txBody>
                  <a:tcPr marL="91450" marR="91450" marT="45725"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Google Shape;147;p27">
            <a:extLst>
              <a:ext uri="{FF2B5EF4-FFF2-40B4-BE49-F238E27FC236}">
                <a16:creationId xmlns:a16="http://schemas.microsoft.com/office/drawing/2014/main" id="{D26EDC2E-A830-CD4F-8A41-F0DAA633741D}"/>
              </a:ext>
            </a:extLst>
          </p:cNvPr>
          <p:cNvSpPr/>
          <p:nvPr/>
        </p:nvSpPr>
        <p:spPr>
          <a:xfrm>
            <a:off x="4273196" y="4895579"/>
            <a:ext cx="3435704" cy="150876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sz="1000" b="1" dirty="0">
              <a:latin typeface="Comic Sans MS" panose="030F0702030302020204" pitchFamily="66" charset="0"/>
              <a:sym typeface="Arial"/>
            </a:endParaRPr>
          </a:p>
        </p:txBody>
      </p:sp>
      <p:sp>
        <p:nvSpPr>
          <p:cNvPr id="14" name="Google Shape;148;p27">
            <a:extLst>
              <a:ext uri="{FF2B5EF4-FFF2-40B4-BE49-F238E27FC236}">
                <a16:creationId xmlns:a16="http://schemas.microsoft.com/office/drawing/2014/main" id="{4D08DFC1-CC69-564B-9184-AA62717CD985}"/>
              </a:ext>
            </a:extLst>
          </p:cNvPr>
          <p:cNvSpPr txBox="1"/>
          <p:nvPr/>
        </p:nvSpPr>
        <p:spPr>
          <a:xfrm>
            <a:off x="4527202" y="4641914"/>
            <a:ext cx="3657600" cy="308830"/>
          </a:xfrm>
          <a:prstGeom prst="rect">
            <a:avLst/>
          </a:prstGeom>
          <a:noFill/>
          <a:ln>
            <a:noFill/>
          </a:ln>
        </p:spPr>
        <p:txBody>
          <a:bodyPr spcFirstLastPara="1" wrap="square" lIns="91425" tIns="45700" rIns="91425" bIns="45700" numCol="2" anchor="t" anchorCtr="0">
            <a:noAutofit/>
          </a:bodyPr>
          <a:lstStyle/>
          <a:p>
            <a:pPr algn="ctr" defTabSz="582930">
              <a:buClr>
                <a:schemeClr val="dk1"/>
              </a:buClr>
              <a:buSzPts val="2100"/>
            </a:pPr>
            <a:r>
              <a:rPr lang="en-US" b="1" dirty="0">
                <a:solidFill>
                  <a:schemeClr val="dk1"/>
                </a:solidFill>
                <a:latin typeface="KBbubblegum Medium" panose="02000603000000000000" pitchFamily="2" charset="0"/>
                <a:ea typeface="KBbubblegum Medium" panose="02000603000000000000" pitchFamily="2" charset="0"/>
                <a:sym typeface="Permanent Marker"/>
              </a:rPr>
              <a:t>               WISH LIST</a:t>
            </a:r>
          </a:p>
          <a:p>
            <a:pPr defTabSz="582930">
              <a:buClr>
                <a:schemeClr val="dk1"/>
              </a:buClr>
              <a:buSzPts val="2100"/>
            </a:pPr>
            <a:r>
              <a:rPr lang="en-US" b="1" dirty="0">
                <a:solidFill>
                  <a:schemeClr val="dk1"/>
                </a:solidFill>
                <a:latin typeface="Comic Sans MS" panose="030F0702030302020204" pitchFamily="66" charset="0"/>
                <a:ea typeface="KBbubblegum Medium" panose="02000603000000000000" pitchFamily="2" charset="0"/>
                <a:sym typeface="Permanent Marker"/>
              </a:rPr>
              <a:t> </a:t>
            </a:r>
            <a:r>
              <a:rPr lang="en-US" sz="1200" b="1" dirty="0">
                <a:solidFill>
                  <a:schemeClr val="dk1"/>
                </a:solidFill>
                <a:latin typeface="Comic Sans MS" panose="030F0702030302020204" pitchFamily="66" charset="0"/>
                <a:ea typeface="KBbubblegum Medium" panose="02000603000000000000" pitchFamily="2" charset="0"/>
                <a:cs typeface="Calibri" panose="020F0502020204030204" pitchFamily="34" charset="0"/>
                <a:sym typeface="Permanent Marker"/>
              </a:rPr>
              <a:t>Baby Wipes</a:t>
            </a:r>
          </a:p>
          <a:p>
            <a:pPr defTabSz="582930">
              <a:buClr>
                <a:schemeClr val="dk1"/>
              </a:buClr>
              <a:buSzPts val="2100"/>
            </a:pPr>
            <a:r>
              <a:rPr lang="en-US" sz="1200" b="1" dirty="0">
                <a:solidFill>
                  <a:schemeClr val="dk1"/>
                </a:solidFill>
                <a:latin typeface="Comic Sans MS" panose="030F0702030302020204" pitchFamily="66" charset="0"/>
                <a:ea typeface="KBbubblegum Medium" panose="02000603000000000000" pitchFamily="2" charset="0"/>
                <a:cs typeface="Calibri" panose="020F0502020204030204" pitchFamily="34" charset="0"/>
                <a:sym typeface="Permanent Marker"/>
              </a:rPr>
              <a:t> Disinfectant Wipes</a:t>
            </a:r>
          </a:p>
          <a:p>
            <a:pPr defTabSz="582930">
              <a:buClr>
                <a:schemeClr val="dk1"/>
              </a:buClr>
              <a:buSzPts val="2100"/>
            </a:pPr>
            <a:r>
              <a:rPr lang="en-US" sz="1200" b="1" dirty="0">
                <a:solidFill>
                  <a:schemeClr val="dk1"/>
                </a:solidFill>
                <a:latin typeface="Comic Sans MS" panose="030F0702030302020204" pitchFamily="66" charset="0"/>
                <a:ea typeface="KBbubblegum Medium" panose="02000603000000000000" pitchFamily="2" charset="0"/>
                <a:cs typeface="Calibri" panose="020F0502020204030204" pitchFamily="34" charset="0"/>
                <a:sym typeface="Permanent Marker"/>
              </a:rPr>
              <a:t> Disinfectant Spray</a:t>
            </a:r>
          </a:p>
          <a:p>
            <a:pPr defTabSz="582930">
              <a:buClr>
                <a:schemeClr val="dk1"/>
              </a:buClr>
              <a:buSzPts val="2100"/>
            </a:pPr>
            <a:r>
              <a:rPr lang="en-US" sz="1200" b="1" dirty="0">
                <a:solidFill>
                  <a:schemeClr val="dk1"/>
                </a:solidFill>
                <a:latin typeface="Comic Sans MS" panose="030F0702030302020204" pitchFamily="66" charset="0"/>
                <a:ea typeface="KBbubblegum Medium" panose="02000603000000000000" pitchFamily="2" charset="0"/>
                <a:cs typeface="Calibri" panose="020F0502020204030204" pitchFamily="34" charset="0"/>
                <a:sym typeface="Permanent Marker"/>
              </a:rPr>
              <a:t> Copy Paper</a:t>
            </a:r>
          </a:p>
          <a:p>
            <a:pPr defTabSz="582930">
              <a:buClr>
                <a:schemeClr val="dk1"/>
              </a:buClr>
              <a:buSzPts val="2100"/>
            </a:pPr>
            <a:endParaRPr lang="en-US" sz="1200" b="1" dirty="0">
              <a:solidFill>
                <a:schemeClr val="dk1"/>
              </a:solidFill>
              <a:latin typeface="Comic Sans MS" panose="030F0702030302020204" pitchFamily="66" charset="0"/>
              <a:ea typeface="KBbubblegum Medium" panose="02000603000000000000" pitchFamily="2" charset="0"/>
              <a:cs typeface="Calibri" panose="020F0502020204030204" pitchFamily="34" charset="0"/>
              <a:sym typeface="Permanent Marker"/>
            </a:endParaRPr>
          </a:p>
          <a:p>
            <a:pPr defTabSz="582930">
              <a:buClr>
                <a:schemeClr val="dk1"/>
              </a:buClr>
              <a:buSzPts val="2100"/>
            </a:pPr>
            <a:endParaRPr lang="en-US" sz="1200" b="1" dirty="0">
              <a:solidFill>
                <a:schemeClr val="dk1"/>
              </a:solidFill>
              <a:latin typeface="Comic Sans MS" panose="030F0702030302020204" pitchFamily="66" charset="0"/>
              <a:ea typeface="KBbubblegum Medium" panose="02000603000000000000" pitchFamily="2" charset="0"/>
              <a:cs typeface="Calibri" panose="020F0502020204030204" pitchFamily="34" charset="0"/>
              <a:sym typeface="Permanent Marker"/>
            </a:endParaRPr>
          </a:p>
          <a:p>
            <a:pPr defTabSz="582930">
              <a:buClr>
                <a:schemeClr val="dk1"/>
              </a:buClr>
              <a:buSzPts val="2100"/>
            </a:pPr>
            <a:r>
              <a:rPr lang="en-US" sz="1200" b="1" dirty="0">
                <a:solidFill>
                  <a:schemeClr val="dk1"/>
                </a:solidFill>
                <a:latin typeface="Comic Sans MS" panose="030F0702030302020204" pitchFamily="66" charset="0"/>
                <a:ea typeface="KBbubblegum Medium" panose="02000603000000000000" pitchFamily="2" charset="0"/>
                <a:cs typeface="Calibri" panose="020F0502020204030204" pitchFamily="34" charset="0"/>
                <a:sym typeface="Permanent Marker"/>
              </a:rPr>
              <a:t> Box of Tissues</a:t>
            </a:r>
          </a:p>
          <a:p>
            <a:pPr defTabSz="582930">
              <a:buClr>
                <a:schemeClr val="dk1"/>
              </a:buClr>
              <a:buSzPts val="2100"/>
            </a:pPr>
            <a:r>
              <a:rPr lang="en-US" sz="1200" b="1" dirty="0">
                <a:solidFill>
                  <a:schemeClr val="dk1"/>
                </a:solidFill>
                <a:latin typeface="Comic Sans MS" panose="030F0702030302020204" pitchFamily="66" charset="0"/>
                <a:ea typeface="KBbubblegum Medium" panose="02000603000000000000" pitchFamily="2" charset="0"/>
                <a:cs typeface="Calibri" panose="020F0502020204030204" pitchFamily="34" charset="0"/>
                <a:sym typeface="Permanent Marker"/>
              </a:rPr>
              <a:t> Hand Sanitizer</a:t>
            </a:r>
          </a:p>
          <a:p>
            <a:pPr defTabSz="582930">
              <a:buClr>
                <a:schemeClr val="dk1"/>
              </a:buClr>
              <a:buSzPts val="2100"/>
            </a:pPr>
            <a:r>
              <a:rPr lang="en-US" sz="1200" b="1" dirty="0">
                <a:solidFill>
                  <a:schemeClr val="dk1"/>
                </a:solidFill>
                <a:latin typeface="Comic Sans MS" panose="030F0702030302020204" pitchFamily="66" charset="0"/>
                <a:ea typeface="KBbubblegum Medium" panose="02000603000000000000" pitchFamily="2" charset="0"/>
                <a:cs typeface="Calibri" panose="020F0502020204030204" pitchFamily="34" charset="0"/>
                <a:sym typeface="Permanent Marker"/>
              </a:rPr>
              <a:t> Liquid Soap    </a:t>
            </a:r>
          </a:p>
          <a:p>
            <a:pPr defTabSz="582930">
              <a:buClr>
                <a:schemeClr val="dk1"/>
              </a:buClr>
              <a:buSzPts val="2100"/>
            </a:pPr>
            <a:r>
              <a:rPr lang="en-US" sz="1200" b="1" dirty="0">
                <a:solidFill>
                  <a:schemeClr val="dk1"/>
                </a:solidFill>
                <a:latin typeface="Comic Sans MS" panose="030F0702030302020204" pitchFamily="66" charset="0"/>
                <a:ea typeface="KBbubblegum Medium" panose="02000603000000000000" pitchFamily="2" charset="0"/>
                <a:cs typeface="Calibri" panose="020F0502020204030204" pitchFamily="34" charset="0"/>
                <a:sym typeface="Permanent Marker"/>
              </a:rPr>
              <a:t> Paper Towel Roll</a:t>
            </a:r>
          </a:p>
        </p:txBody>
      </p:sp>
      <p:pic>
        <p:nvPicPr>
          <p:cNvPr id="2" name="Picture 1">
            <a:extLst>
              <a:ext uri="{FF2B5EF4-FFF2-40B4-BE49-F238E27FC236}">
                <a16:creationId xmlns:a16="http://schemas.microsoft.com/office/drawing/2014/main" id="{4F6A0D8D-1581-AF45-BDCC-740615971B35}"/>
              </a:ext>
            </a:extLst>
          </p:cNvPr>
          <p:cNvPicPr>
            <a:picLocks noChangeAspect="1"/>
          </p:cNvPicPr>
          <p:nvPr/>
        </p:nvPicPr>
        <p:blipFill rotWithShape="1">
          <a:blip r:embed="rId5"/>
          <a:srcRect t="15329" b="14225"/>
          <a:stretch/>
        </p:blipFill>
        <p:spPr>
          <a:xfrm>
            <a:off x="529313" y="4641914"/>
            <a:ext cx="2887217" cy="1528105"/>
          </a:xfrm>
          <a:prstGeom prst="rect">
            <a:avLst/>
          </a:prstGeom>
        </p:spPr>
      </p:pic>
      <p:pic>
        <p:nvPicPr>
          <p:cNvPr id="3" name="Picture 2">
            <a:extLst>
              <a:ext uri="{FF2B5EF4-FFF2-40B4-BE49-F238E27FC236}">
                <a16:creationId xmlns:a16="http://schemas.microsoft.com/office/drawing/2014/main" id="{B43604E1-1CBF-C348-9D14-463FEA966085}"/>
              </a:ext>
            </a:extLst>
          </p:cNvPr>
          <p:cNvPicPr>
            <a:picLocks noChangeAspect="1"/>
          </p:cNvPicPr>
          <p:nvPr/>
        </p:nvPicPr>
        <p:blipFill rotWithShape="1">
          <a:blip r:embed="rId6"/>
          <a:srcRect l="15238" t="2907" r="16462" b="2356"/>
          <a:stretch/>
        </p:blipFill>
        <p:spPr>
          <a:xfrm>
            <a:off x="10572679" y="783965"/>
            <a:ext cx="741621" cy="1371600"/>
          </a:xfrm>
          <a:prstGeom prst="rect">
            <a:avLst/>
          </a:prstGeom>
        </p:spPr>
      </p:pic>
      <p:pic>
        <p:nvPicPr>
          <p:cNvPr id="4" name="Picture 3">
            <a:extLst>
              <a:ext uri="{FF2B5EF4-FFF2-40B4-BE49-F238E27FC236}">
                <a16:creationId xmlns:a16="http://schemas.microsoft.com/office/drawing/2014/main" id="{947446F0-7E12-A847-A6C5-E8EEE8BF4FD8}"/>
              </a:ext>
            </a:extLst>
          </p:cNvPr>
          <p:cNvPicPr>
            <a:picLocks noChangeAspect="1"/>
          </p:cNvPicPr>
          <p:nvPr/>
        </p:nvPicPr>
        <p:blipFill rotWithShape="1">
          <a:blip r:embed="rId7"/>
          <a:srcRect l="40458" t="9263" r="3110" b="7440"/>
          <a:stretch/>
        </p:blipFill>
        <p:spPr>
          <a:xfrm>
            <a:off x="8913880" y="4853953"/>
            <a:ext cx="1166187" cy="1476053"/>
          </a:xfrm>
          <a:prstGeom prst="rect">
            <a:avLst/>
          </a:prstGeom>
        </p:spPr>
      </p:pic>
      <p:pic>
        <p:nvPicPr>
          <p:cNvPr id="6" name="Picture 5">
            <a:extLst>
              <a:ext uri="{FF2B5EF4-FFF2-40B4-BE49-F238E27FC236}">
                <a16:creationId xmlns:a16="http://schemas.microsoft.com/office/drawing/2014/main" id="{EC249EF8-1408-1445-96A7-3616E1462B76}"/>
              </a:ext>
            </a:extLst>
          </p:cNvPr>
          <p:cNvPicPr>
            <a:picLocks noChangeAspect="1"/>
          </p:cNvPicPr>
          <p:nvPr/>
        </p:nvPicPr>
        <p:blipFill rotWithShape="1">
          <a:blip r:embed="rId8"/>
          <a:srcRect l="26812" r="26903"/>
          <a:stretch/>
        </p:blipFill>
        <p:spPr>
          <a:xfrm>
            <a:off x="10585327" y="2568263"/>
            <a:ext cx="968677" cy="1536541"/>
          </a:xfrm>
          <a:prstGeom prst="rect">
            <a:avLst/>
          </a:prstGeom>
        </p:spPr>
      </p:pic>
      <p:pic>
        <p:nvPicPr>
          <p:cNvPr id="7" name="Picture 6">
            <a:extLst>
              <a:ext uri="{FF2B5EF4-FFF2-40B4-BE49-F238E27FC236}">
                <a16:creationId xmlns:a16="http://schemas.microsoft.com/office/drawing/2014/main" id="{CC34AAD1-A075-9A40-9C37-B5116C80E620}"/>
              </a:ext>
            </a:extLst>
          </p:cNvPr>
          <p:cNvPicPr>
            <a:picLocks noChangeAspect="1"/>
          </p:cNvPicPr>
          <p:nvPr/>
        </p:nvPicPr>
        <p:blipFill>
          <a:blip r:embed="rId9"/>
          <a:stretch>
            <a:fillRect/>
          </a:stretch>
        </p:blipFill>
        <p:spPr>
          <a:xfrm>
            <a:off x="8839123" y="2568264"/>
            <a:ext cx="967123" cy="1536540"/>
          </a:xfrm>
          <a:prstGeom prst="rect">
            <a:avLst/>
          </a:prstGeom>
        </p:spPr>
      </p:pic>
      <p:pic>
        <p:nvPicPr>
          <p:cNvPr id="20" name="Picture 19">
            <a:extLst>
              <a:ext uri="{FF2B5EF4-FFF2-40B4-BE49-F238E27FC236}">
                <a16:creationId xmlns:a16="http://schemas.microsoft.com/office/drawing/2014/main" id="{B869EB50-ED08-4EC4-BCCC-5A92C8CA3494}"/>
              </a:ext>
            </a:extLst>
          </p:cNvPr>
          <p:cNvPicPr>
            <a:picLocks noChangeAspect="1"/>
          </p:cNvPicPr>
          <p:nvPr/>
        </p:nvPicPr>
        <p:blipFill>
          <a:blip r:embed="rId10"/>
          <a:stretch>
            <a:fillRect/>
          </a:stretch>
        </p:blipFill>
        <p:spPr>
          <a:xfrm>
            <a:off x="613410" y="2840134"/>
            <a:ext cx="1359512" cy="1359512"/>
          </a:xfrm>
          <a:prstGeom prst="rect">
            <a:avLst/>
          </a:prstGeom>
        </p:spPr>
      </p:pic>
      <p:pic>
        <p:nvPicPr>
          <p:cNvPr id="21" name="Picture 20">
            <a:extLst>
              <a:ext uri="{FF2B5EF4-FFF2-40B4-BE49-F238E27FC236}">
                <a16:creationId xmlns:a16="http://schemas.microsoft.com/office/drawing/2014/main" id="{1AF12C61-D7D2-4C55-A856-CAA7D88BDAF4}"/>
              </a:ext>
            </a:extLst>
          </p:cNvPr>
          <p:cNvPicPr>
            <a:picLocks noChangeAspect="1"/>
          </p:cNvPicPr>
          <p:nvPr/>
        </p:nvPicPr>
        <p:blipFill rotWithShape="1">
          <a:blip r:embed="rId11"/>
          <a:srcRect l="21072" r="18652"/>
          <a:stretch/>
        </p:blipFill>
        <p:spPr>
          <a:xfrm>
            <a:off x="8913880" y="810031"/>
            <a:ext cx="967124" cy="1604471"/>
          </a:xfrm>
          <a:prstGeom prst="rect">
            <a:avLst/>
          </a:prstGeom>
        </p:spPr>
      </p:pic>
      <p:pic>
        <p:nvPicPr>
          <p:cNvPr id="23" name="Picture 22">
            <a:extLst>
              <a:ext uri="{FF2B5EF4-FFF2-40B4-BE49-F238E27FC236}">
                <a16:creationId xmlns:a16="http://schemas.microsoft.com/office/drawing/2014/main" id="{CBC57E1B-24ED-471B-9E93-3BD0D2F39ADD}"/>
              </a:ext>
            </a:extLst>
          </p:cNvPr>
          <p:cNvPicPr>
            <a:picLocks noChangeAspect="1"/>
          </p:cNvPicPr>
          <p:nvPr/>
        </p:nvPicPr>
        <p:blipFill>
          <a:blip r:embed="rId12"/>
          <a:stretch>
            <a:fillRect/>
          </a:stretch>
        </p:blipFill>
        <p:spPr>
          <a:xfrm>
            <a:off x="10109399" y="4859689"/>
            <a:ext cx="1368731" cy="1492769"/>
          </a:xfrm>
          <a:prstGeom prst="rect">
            <a:avLst/>
          </a:prstGeom>
        </p:spPr>
      </p:pic>
      <p:pic>
        <p:nvPicPr>
          <p:cNvPr id="24" name="Picture 23">
            <a:extLst>
              <a:ext uri="{FF2B5EF4-FFF2-40B4-BE49-F238E27FC236}">
                <a16:creationId xmlns:a16="http://schemas.microsoft.com/office/drawing/2014/main" id="{BE37B3AF-FA40-46BB-A72F-D1E99DD2F617}"/>
              </a:ext>
            </a:extLst>
          </p:cNvPr>
          <p:cNvPicPr>
            <a:picLocks noChangeAspect="1"/>
          </p:cNvPicPr>
          <p:nvPr/>
        </p:nvPicPr>
        <p:blipFill>
          <a:blip r:embed="rId13"/>
          <a:stretch>
            <a:fillRect/>
          </a:stretch>
        </p:blipFill>
        <p:spPr>
          <a:xfrm>
            <a:off x="9753964" y="4199646"/>
            <a:ext cx="1039800" cy="554560"/>
          </a:xfrm>
          <a:prstGeom prst="rect">
            <a:avLst/>
          </a:prstGeom>
        </p:spPr>
      </p:pic>
      <p:pic>
        <p:nvPicPr>
          <p:cNvPr id="25" name="Picture 24">
            <a:extLst>
              <a:ext uri="{FF2B5EF4-FFF2-40B4-BE49-F238E27FC236}">
                <a16:creationId xmlns:a16="http://schemas.microsoft.com/office/drawing/2014/main" id="{5CDD418D-71A2-4149-91CD-6AF35CF60FC2}"/>
              </a:ext>
            </a:extLst>
          </p:cNvPr>
          <p:cNvPicPr>
            <a:picLocks noChangeAspect="1"/>
          </p:cNvPicPr>
          <p:nvPr/>
        </p:nvPicPr>
        <p:blipFill>
          <a:blip r:embed="rId14"/>
          <a:stretch>
            <a:fillRect/>
          </a:stretch>
        </p:blipFill>
        <p:spPr>
          <a:xfrm>
            <a:off x="2175841" y="2840134"/>
            <a:ext cx="1359512" cy="1359512"/>
          </a:xfrm>
          <a:prstGeom prst="rect">
            <a:avLst/>
          </a:prstGeom>
        </p:spPr>
      </p:pic>
    </p:spTree>
    <p:extLst>
      <p:ext uri="{BB962C8B-B14F-4D97-AF65-F5344CB8AC3E}">
        <p14:creationId xmlns:p14="http://schemas.microsoft.com/office/powerpoint/2010/main" val="2698288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6316E6-C7E5-4528-AC62-ED3650B15C11}"/>
              </a:ext>
            </a:extLst>
          </p:cNvPr>
          <p:cNvPicPr>
            <a:picLocks noChangeAspect="1"/>
          </p:cNvPicPr>
          <p:nvPr/>
        </p:nvPicPr>
        <p:blipFill>
          <a:blip r:embed="rId3"/>
          <a:stretch>
            <a:fillRect/>
          </a:stretch>
        </p:blipFill>
        <p:spPr>
          <a:xfrm>
            <a:off x="10604748" y="5450979"/>
            <a:ext cx="914400" cy="914400"/>
          </a:xfrm>
          <a:prstGeom prst="rect">
            <a:avLst/>
          </a:prstGeom>
        </p:spPr>
      </p:pic>
      <p:sp>
        <p:nvSpPr>
          <p:cNvPr id="9" name="Title 8">
            <a:extLst>
              <a:ext uri="{FF2B5EF4-FFF2-40B4-BE49-F238E27FC236}">
                <a16:creationId xmlns:a16="http://schemas.microsoft.com/office/drawing/2014/main" id="{05D41B2E-99E9-428F-909F-F80E3B8707C6}"/>
              </a:ext>
            </a:extLst>
          </p:cNvPr>
          <p:cNvSpPr>
            <a:spLocks noGrp="1"/>
          </p:cNvSpPr>
          <p:nvPr>
            <p:ph type="title"/>
          </p:nvPr>
        </p:nvSpPr>
        <p:spPr/>
        <p:txBody>
          <a:bodyPr/>
          <a:lstStyle/>
          <a:p>
            <a:r>
              <a:rPr lang="en-US" sz="4400" b="1" dirty="0">
                <a:latin typeface="Papyrus" panose="03070502060502030205" pitchFamily="66" charset="0"/>
              </a:rPr>
              <a:t>Educational Goals</a:t>
            </a:r>
            <a:endParaRPr lang="en-US" dirty="0"/>
          </a:p>
        </p:txBody>
      </p:sp>
      <p:sp>
        <p:nvSpPr>
          <p:cNvPr id="11" name="Content Placeholder 10">
            <a:extLst>
              <a:ext uri="{FF2B5EF4-FFF2-40B4-BE49-F238E27FC236}">
                <a16:creationId xmlns:a16="http://schemas.microsoft.com/office/drawing/2014/main" id="{16C92AE9-AB5D-4869-BFA3-CD145DE0F849}"/>
              </a:ext>
            </a:extLst>
          </p:cNvPr>
          <p:cNvSpPr>
            <a:spLocks noGrp="1"/>
          </p:cNvSpPr>
          <p:nvPr>
            <p:ph sz="half" idx="1"/>
          </p:nvPr>
        </p:nvSpPr>
        <p:spPr/>
        <p:txBody>
          <a:bodyPr/>
          <a:lstStyle/>
          <a:p>
            <a:r>
              <a:rPr lang="en-US" sz="2600" dirty="0">
                <a:latin typeface="Century Gothic" panose="020B0502020202020204" pitchFamily="34" charset="0"/>
              </a:rPr>
              <a:t>Language Arts</a:t>
            </a:r>
          </a:p>
          <a:p>
            <a:pPr lvl="1"/>
            <a:r>
              <a:rPr lang="en-US" sz="2000">
                <a:latin typeface="Century Gothic" panose="020B0502020202020204" pitchFamily="34" charset="0"/>
              </a:rPr>
              <a:t>Write </a:t>
            </a:r>
            <a:r>
              <a:rPr lang="en-US" sz="2000" dirty="0">
                <a:latin typeface="Century Gothic" panose="020B0502020202020204" pitchFamily="34" charset="0"/>
              </a:rPr>
              <a:t>First/Last Name</a:t>
            </a:r>
          </a:p>
          <a:p>
            <a:pPr lvl="1"/>
            <a:r>
              <a:rPr lang="en-US" sz="2000" dirty="0">
                <a:latin typeface="Century Gothic" panose="020B0502020202020204" pitchFamily="34" charset="0"/>
              </a:rPr>
              <a:t>Letter Names</a:t>
            </a:r>
          </a:p>
          <a:p>
            <a:pPr lvl="1"/>
            <a:r>
              <a:rPr lang="en-US" sz="2000" dirty="0">
                <a:latin typeface="Century Gothic" panose="020B0502020202020204" pitchFamily="34" charset="0"/>
              </a:rPr>
              <a:t>Letter Sounds</a:t>
            </a:r>
          </a:p>
          <a:p>
            <a:pPr lvl="1"/>
            <a:r>
              <a:rPr lang="en-US" sz="2000" dirty="0">
                <a:latin typeface="Century Gothic" panose="020B0502020202020204" pitchFamily="34" charset="0"/>
              </a:rPr>
              <a:t>Rhyming Words</a:t>
            </a:r>
          </a:p>
          <a:p>
            <a:pPr lvl="1"/>
            <a:r>
              <a:rPr lang="en-US" sz="2000" dirty="0">
                <a:latin typeface="Century Gothic" panose="020B0502020202020204" pitchFamily="34" charset="0"/>
              </a:rPr>
              <a:t>Syllables</a:t>
            </a:r>
          </a:p>
          <a:p>
            <a:pPr lvl="1"/>
            <a:r>
              <a:rPr lang="en-US" sz="2000" dirty="0">
                <a:latin typeface="Century Gothic" panose="020B0502020202020204" pitchFamily="34" charset="0"/>
              </a:rPr>
              <a:t>Compound Words</a:t>
            </a:r>
          </a:p>
          <a:p>
            <a:pPr lvl="1"/>
            <a:r>
              <a:rPr lang="en-US" sz="2000" dirty="0">
                <a:latin typeface="Century Gothic" panose="020B0502020202020204" pitchFamily="34" charset="0"/>
              </a:rPr>
              <a:t>Blending Sounds</a:t>
            </a:r>
          </a:p>
          <a:p>
            <a:pPr lvl="1"/>
            <a:r>
              <a:rPr lang="en-US" sz="2000" dirty="0">
                <a:latin typeface="Century Gothic" panose="020B0502020202020204" pitchFamily="34" charset="0"/>
              </a:rPr>
              <a:t>Deleting Sounds</a:t>
            </a:r>
          </a:p>
          <a:p>
            <a:pPr lvl="1"/>
            <a:r>
              <a:rPr lang="en-US" sz="2000" dirty="0">
                <a:latin typeface="Century Gothic" panose="020B0502020202020204" pitchFamily="34" charset="0"/>
              </a:rPr>
              <a:t>Word Families</a:t>
            </a:r>
          </a:p>
          <a:p>
            <a:pPr lvl="1"/>
            <a:r>
              <a:rPr lang="en-US" sz="2000" dirty="0">
                <a:latin typeface="Century Gothic" panose="020B0502020202020204" pitchFamily="34" charset="0"/>
              </a:rPr>
              <a:t>Sight Words</a:t>
            </a:r>
          </a:p>
          <a:p>
            <a:pPr lvl="1"/>
            <a:r>
              <a:rPr lang="en-US" sz="2000" dirty="0">
                <a:latin typeface="Century Gothic" panose="020B0502020202020204" pitchFamily="34" charset="0"/>
              </a:rPr>
              <a:t>Read/Write Simple Sentences</a:t>
            </a:r>
          </a:p>
          <a:p>
            <a:pPr lvl="1"/>
            <a:endParaRPr lang="en-US" dirty="0">
              <a:latin typeface="Century Gothic" panose="020B0502020202020204" pitchFamily="34" charset="0"/>
            </a:endParaRPr>
          </a:p>
        </p:txBody>
      </p:sp>
      <p:sp>
        <p:nvSpPr>
          <p:cNvPr id="2" name="Content Placeholder 1">
            <a:extLst>
              <a:ext uri="{FF2B5EF4-FFF2-40B4-BE49-F238E27FC236}">
                <a16:creationId xmlns:a16="http://schemas.microsoft.com/office/drawing/2014/main" id="{28E9EC8B-49BD-402D-8721-486A4C22E7F3}"/>
              </a:ext>
            </a:extLst>
          </p:cNvPr>
          <p:cNvSpPr>
            <a:spLocks noGrp="1"/>
          </p:cNvSpPr>
          <p:nvPr>
            <p:ph sz="half" idx="2"/>
          </p:nvPr>
        </p:nvSpPr>
        <p:spPr/>
        <p:txBody>
          <a:bodyPr>
            <a:normAutofit/>
          </a:bodyPr>
          <a:lstStyle/>
          <a:p>
            <a:r>
              <a:rPr lang="en-US" sz="2600" dirty="0">
                <a:latin typeface="Century Gothic" panose="020B0502020202020204" pitchFamily="34" charset="0"/>
              </a:rPr>
              <a:t>Mathematics</a:t>
            </a:r>
          </a:p>
          <a:p>
            <a:pPr lvl="1"/>
            <a:r>
              <a:rPr lang="en-US" sz="2200" dirty="0">
                <a:latin typeface="Century Gothic" panose="020B0502020202020204" pitchFamily="34" charset="0"/>
              </a:rPr>
              <a:t>Count to 30</a:t>
            </a:r>
          </a:p>
          <a:p>
            <a:pPr lvl="1"/>
            <a:r>
              <a:rPr lang="en-US" sz="2200" dirty="0">
                <a:latin typeface="Century Gothic" panose="020B0502020202020204" pitchFamily="34" charset="0"/>
              </a:rPr>
              <a:t>Write Number to 20</a:t>
            </a:r>
          </a:p>
          <a:p>
            <a:pPr lvl="1"/>
            <a:r>
              <a:rPr lang="en-US" sz="2200" dirty="0">
                <a:latin typeface="Century Gothic" panose="020B0502020202020204" pitchFamily="34" charset="0"/>
              </a:rPr>
              <a:t>Position Words</a:t>
            </a:r>
          </a:p>
          <a:p>
            <a:pPr lvl="1"/>
            <a:r>
              <a:rPr lang="en-US" sz="2200" dirty="0">
                <a:latin typeface="Century Gothic" panose="020B0502020202020204" pitchFamily="34" charset="0"/>
              </a:rPr>
              <a:t>Patterns</a:t>
            </a:r>
          </a:p>
          <a:p>
            <a:pPr lvl="1"/>
            <a:r>
              <a:rPr lang="en-US" sz="2200" dirty="0">
                <a:latin typeface="Century Gothic" panose="020B0502020202020204" pitchFamily="34" charset="0"/>
              </a:rPr>
              <a:t>Ordinal Numbers (Identification)</a:t>
            </a:r>
          </a:p>
          <a:p>
            <a:pPr lvl="1"/>
            <a:r>
              <a:rPr lang="en-US" sz="2200" dirty="0">
                <a:latin typeface="Century Gothic" panose="020B0502020202020204" pitchFamily="34" charset="0"/>
              </a:rPr>
              <a:t>Comparing Quantities</a:t>
            </a:r>
          </a:p>
          <a:p>
            <a:pPr lvl="1"/>
            <a:r>
              <a:rPr lang="en-US" sz="2200" dirty="0">
                <a:latin typeface="Century Gothic" panose="020B0502020202020204" pitchFamily="34" charset="0"/>
              </a:rPr>
              <a:t>Addition</a:t>
            </a:r>
          </a:p>
          <a:p>
            <a:pPr lvl="1"/>
            <a:r>
              <a:rPr lang="en-US" sz="2200" dirty="0">
                <a:latin typeface="Century Gothic" panose="020B0502020202020204" pitchFamily="34" charset="0"/>
              </a:rPr>
              <a:t>Subtraction</a:t>
            </a:r>
          </a:p>
          <a:p>
            <a:pPr lvl="1"/>
            <a:endParaRPr lang="en-US" sz="2200" dirty="0">
              <a:latin typeface="Century Gothic" panose="020B0502020202020204" pitchFamily="34" charset="0"/>
            </a:endParaRPr>
          </a:p>
        </p:txBody>
      </p:sp>
    </p:spTree>
    <p:extLst>
      <p:ext uri="{BB962C8B-B14F-4D97-AF65-F5344CB8AC3E}">
        <p14:creationId xmlns:p14="http://schemas.microsoft.com/office/powerpoint/2010/main" val="1656720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3BB590-32A5-0446-A60E-C6698AA7E930}"/>
              </a:ext>
            </a:extLst>
          </p:cNvPr>
          <p:cNvPicPr>
            <a:picLocks/>
          </p:cNvPicPr>
          <p:nvPr/>
        </p:nvPicPr>
        <p:blipFill>
          <a:blip r:embed="rId2">
            <a:duotone>
              <a:schemeClr val="accent6">
                <a:shade val="45000"/>
                <a:satMod val="135000"/>
              </a:schemeClr>
              <a:prstClr val="white"/>
            </a:duotone>
          </a:blip>
          <a:stretch>
            <a:fillRect/>
          </a:stretch>
        </p:blipFill>
        <p:spPr>
          <a:xfrm rot="16200000">
            <a:off x="2679192" y="-2532888"/>
            <a:ext cx="6711696" cy="12070080"/>
          </a:xfrm>
          <a:prstGeom prst="rect">
            <a:avLst/>
          </a:prstGeom>
        </p:spPr>
      </p:pic>
      <p:sp>
        <p:nvSpPr>
          <p:cNvPr id="11" name="Title 7">
            <a:extLst>
              <a:ext uri="{FF2B5EF4-FFF2-40B4-BE49-F238E27FC236}">
                <a16:creationId xmlns:a16="http://schemas.microsoft.com/office/drawing/2014/main" id="{9B555D0E-3C46-4986-848E-1E642B4BF9B2}"/>
              </a:ext>
            </a:extLst>
          </p:cNvPr>
          <p:cNvSpPr>
            <a:spLocks noGrp="1"/>
          </p:cNvSpPr>
          <p:nvPr>
            <p:ph type="title"/>
          </p:nvPr>
        </p:nvSpPr>
        <p:spPr>
          <a:xfrm>
            <a:off x="880085" y="544406"/>
            <a:ext cx="10515600" cy="4737980"/>
          </a:xfrm>
        </p:spPr>
        <p:txBody>
          <a:bodyPr>
            <a:normAutofit/>
          </a:bodyPr>
          <a:lstStyle/>
          <a:p>
            <a:pPr algn="ctr"/>
            <a:r>
              <a:rPr lang="en-US" sz="4800" b="1" dirty="0">
                <a:latin typeface="Papyrus"/>
              </a:rPr>
              <a:t>Questions and Answers</a:t>
            </a:r>
            <a:br>
              <a:rPr lang="en-US" sz="4800" b="1" dirty="0">
                <a:latin typeface="Papyrus"/>
              </a:rPr>
            </a:br>
            <a:br>
              <a:rPr lang="en-US" sz="4800" b="1" dirty="0">
                <a:latin typeface="Papyrus"/>
              </a:rPr>
            </a:br>
            <a:r>
              <a:rPr lang="en-US" sz="4800" b="1" dirty="0">
                <a:latin typeface="Papyrus"/>
              </a:rPr>
              <a:t>Thank you for being present today!  </a:t>
            </a:r>
            <a:r>
              <a:rPr lang="en-US" sz="4800" b="1" dirty="0">
                <a:latin typeface="Papyrus"/>
                <a:sym typeface="Wingdings" panose="05000000000000000000" pitchFamily="2" charset="2"/>
              </a:rPr>
              <a:t></a:t>
            </a:r>
            <a:endParaRPr lang="en-US" sz="4800" b="1" dirty="0">
              <a:latin typeface="Papyrus" panose="03070502060502030205" pitchFamily="66" charset="0"/>
            </a:endParaRPr>
          </a:p>
        </p:txBody>
      </p:sp>
      <p:pic>
        <p:nvPicPr>
          <p:cNvPr id="7" name="Picture 6">
            <a:extLst>
              <a:ext uri="{FF2B5EF4-FFF2-40B4-BE49-F238E27FC236}">
                <a16:creationId xmlns:a16="http://schemas.microsoft.com/office/drawing/2014/main" id="{263A31B3-185D-4707-864C-B6600EB96509}"/>
              </a:ext>
            </a:extLst>
          </p:cNvPr>
          <p:cNvPicPr>
            <a:picLocks noChangeAspect="1"/>
          </p:cNvPicPr>
          <p:nvPr/>
        </p:nvPicPr>
        <p:blipFill>
          <a:blip r:embed="rId3"/>
          <a:stretch>
            <a:fillRect/>
          </a:stretch>
        </p:blipFill>
        <p:spPr>
          <a:xfrm>
            <a:off x="10604748" y="5450979"/>
            <a:ext cx="914400" cy="914400"/>
          </a:xfrm>
          <a:prstGeom prst="rect">
            <a:avLst/>
          </a:prstGeom>
        </p:spPr>
      </p:pic>
      <p:pic>
        <p:nvPicPr>
          <p:cNvPr id="8" name="Picture 2" descr="School Clipart - Images, Illustrations, Photos">
            <a:extLst>
              <a:ext uri="{FF2B5EF4-FFF2-40B4-BE49-F238E27FC236}">
                <a16:creationId xmlns:a16="http://schemas.microsoft.com/office/drawing/2014/main" id="{5E6DB4D7-9FFA-4939-8C5E-0C3F151D7B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3694" y="4078416"/>
            <a:ext cx="3592287" cy="210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460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3BB590-32A5-0446-A60E-C6698AA7E930}"/>
              </a:ext>
            </a:extLst>
          </p:cNvPr>
          <p:cNvPicPr>
            <a:picLocks/>
          </p:cNvPicPr>
          <p:nvPr/>
        </p:nvPicPr>
        <p:blipFill>
          <a:blip r:embed="rId2">
            <a:duotone>
              <a:schemeClr val="accent6">
                <a:shade val="45000"/>
                <a:satMod val="135000"/>
              </a:schemeClr>
              <a:prstClr val="white"/>
            </a:duotone>
          </a:blip>
          <a:stretch>
            <a:fillRect/>
          </a:stretch>
        </p:blipFill>
        <p:spPr>
          <a:xfrm rot="16200000">
            <a:off x="2700457" y="-2637937"/>
            <a:ext cx="6711696" cy="12070080"/>
          </a:xfrm>
          <a:prstGeom prst="rect">
            <a:avLst/>
          </a:prstGeom>
        </p:spPr>
      </p:pic>
      <p:sp>
        <p:nvSpPr>
          <p:cNvPr id="8" name="Title 7">
            <a:extLst>
              <a:ext uri="{FF2B5EF4-FFF2-40B4-BE49-F238E27FC236}">
                <a16:creationId xmlns:a16="http://schemas.microsoft.com/office/drawing/2014/main" id="{5BCEA2FE-3E14-5043-BDB6-A1D36A6E4D50}"/>
              </a:ext>
            </a:extLst>
          </p:cNvPr>
          <p:cNvSpPr>
            <a:spLocks noGrp="1"/>
          </p:cNvSpPr>
          <p:nvPr>
            <p:ph type="title"/>
          </p:nvPr>
        </p:nvSpPr>
        <p:spPr>
          <a:xfrm>
            <a:off x="838200" y="574158"/>
            <a:ext cx="10515600" cy="967564"/>
          </a:xfrm>
        </p:spPr>
        <p:txBody>
          <a:bodyPr>
            <a:normAutofit fontScale="90000"/>
          </a:bodyPr>
          <a:lstStyle/>
          <a:p>
            <a:br>
              <a:rPr lang="en-US" sz="5000" b="1" dirty="0">
                <a:latin typeface="KG Sweet N Sassy" panose="02000000000000000000" pitchFamily="2" charset="77"/>
              </a:rPr>
            </a:br>
            <a:br>
              <a:rPr lang="en-US" sz="5000" b="1" dirty="0">
                <a:latin typeface="KG Sweet N Sassy" panose="02000000000000000000" pitchFamily="2" charset="77"/>
              </a:rPr>
            </a:br>
            <a:br>
              <a:rPr lang="en-US" sz="5000" b="1" dirty="0">
                <a:latin typeface="KG Sweet N Sassy" panose="02000000000000000000" pitchFamily="2" charset="77"/>
              </a:rPr>
            </a:br>
            <a:r>
              <a:rPr lang="en-US" sz="6700" b="1" dirty="0">
                <a:latin typeface="Papyrus" panose="03070502060502030205" pitchFamily="66" charset="0"/>
              </a:rPr>
              <a:t>Administration</a:t>
            </a:r>
            <a:br>
              <a:rPr lang="en-US" sz="5000" b="1" dirty="0">
                <a:latin typeface="Papyrus" panose="03070502060502030205" pitchFamily="66" charset="0"/>
              </a:rPr>
            </a:br>
            <a:br>
              <a:rPr lang="en-US" sz="5000" b="1" dirty="0">
                <a:latin typeface="Papyrus" panose="03070502060502030205" pitchFamily="66" charset="0"/>
              </a:rPr>
            </a:br>
            <a:br>
              <a:rPr lang="en-US" sz="5000" b="1" dirty="0">
                <a:latin typeface="Papyrus" panose="03070502060502030205" pitchFamily="66" charset="0"/>
              </a:rPr>
            </a:br>
            <a:endParaRPr lang="en-US" sz="5000" b="1" dirty="0">
              <a:latin typeface="Papyrus" panose="03070502060502030205" pitchFamily="66" charset="0"/>
            </a:endParaRPr>
          </a:p>
        </p:txBody>
      </p:sp>
      <p:sp>
        <p:nvSpPr>
          <p:cNvPr id="3" name="Content Placeholder 2">
            <a:extLst>
              <a:ext uri="{FF2B5EF4-FFF2-40B4-BE49-F238E27FC236}">
                <a16:creationId xmlns:a16="http://schemas.microsoft.com/office/drawing/2014/main" id="{1AFDF846-973D-4B08-AAF4-D42A021EC1D6}"/>
              </a:ext>
            </a:extLst>
          </p:cNvPr>
          <p:cNvSpPr>
            <a:spLocks noGrp="1"/>
          </p:cNvSpPr>
          <p:nvPr>
            <p:ph idx="1"/>
          </p:nvPr>
        </p:nvSpPr>
        <p:spPr>
          <a:xfrm>
            <a:off x="838201" y="1648601"/>
            <a:ext cx="10515600" cy="4635241"/>
          </a:xfrm>
        </p:spPr>
        <p:txBody>
          <a:bodyPr>
            <a:normAutofit/>
          </a:bodyPr>
          <a:lstStyle/>
          <a:p>
            <a:pPr marL="0" indent="0">
              <a:buNone/>
            </a:pPr>
            <a:r>
              <a:rPr lang="en-US" sz="4000" dirty="0">
                <a:latin typeface="Papyrus" panose="03070502060502030205" pitchFamily="66" charset="0"/>
              </a:rPr>
              <a:t>Mrs. Wendy Hernandez</a:t>
            </a:r>
          </a:p>
          <a:p>
            <a:pPr marL="0" indent="0">
              <a:buNone/>
            </a:pPr>
            <a:r>
              <a:rPr lang="en-US" sz="4000" dirty="0">
                <a:latin typeface="KG Sweet N Sassy" panose="02000000000000000000"/>
                <a:hlinkClick r:id="rId3"/>
              </a:rPr>
              <a:t>whernandez@dadeschools.net</a:t>
            </a:r>
            <a:endParaRPr lang="en-US" sz="4000" dirty="0">
              <a:latin typeface="KG Sweet N Sassy" panose="02000000000000000000"/>
            </a:endParaRPr>
          </a:p>
          <a:p>
            <a:pPr marL="0" indent="0">
              <a:buNone/>
            </a:pPr>
            <a:endParaRPr lang="en-US" sz="4000" dirty="0">
              <a:latin typeface="KG Sweet N Sassy" panose="02000000000000000000"/>
            </a:endParaRPr>
          </a:p>
          <a:p>
            <a:pPr marL="0" indent="0">
              <a:buNone/>
            </a:pPr>
            <a:r>
              <a:rPr lang="en-US" sz="4000" dirty="0">
                <a:latin typeface="Papyrus" panose="03070502060502030205" pitchFamily="66" charset="0"/>
              </a:rPr>
              <a:t>Mrs. </a:t>
            </a:r>
            <a:r>
              <a:rPr lang="en-US" sz="4000" dirty="0" err="1">
                <a:latin typeface="Papyrus" panose="03070502060502030205" pitchFamily="66" charset="0"/>
              </a:rPr>
              <a:t>Maricarmen</a:t>
            </a:r>
            <a:r>
              <a:rPr lang="en-US" sz="4000" dirty="0">
                <a:latin typeface="Papyrus" panose="03070502060502030205" pitchFamily="66" charset="0"/>
              </a:rPr>
              <a:t> Abreu</a:t>
            </a:r>
          </a:p>
          <a:p>
            <a:pPr marL="0" indent="0">
              <a:buNone/>
            </a:pPr>
            <a:r>
              <a:rPr lang="en-US" sz="4000" dirty="0">
                <a:latin typeface="KG Sweet N Sassy" panose="02000000000000000000"/>
                <a:hlinkClick r:id="rId4"/>
              </a:rPr>
              <a:t>mariabreu@dadeschools.net</a:t>
            </a:r>
            <a:endParaRPr lang="en-US" sz="4000" dirty="0">
              <a:latin typeface="KG Sweet N Sassy" panose="02000000000000000000"/>
            </a:endParaRPr>
          </a:p>
          <a:p>
            <a:pPr marL="0" indent="0">
              <a:buNone/>
            </a:pPr>
            <a:endParaRPr lang="en-US" sz="4800" dirty="0">
              <a:latin typeface="KG Sweet N Sassy" panose="02000000000000000000"/>
            </a:endParaRPr>
          </a:p>
          <a:p>
            <a:pPr marL="0" indent="0">
              <a:buNone/>
            </a:pPr>
            <a:endParaRPr lang="en-US" sz="4800" dirty="0">
              <a:latin typeface="KG Sweet N Sassy" panose="02000000000000000000"/>
            </a:endParaRPr>
          </a:p>
        </p:txBody>
      </p:sp>
      <p:pic>
        <p:nvPicPr>
          <p:cNvPr id="6" name="Picture 5">
            <a:extLst>
              <a:ext uri="{FF2B5EF4-FFF2-40B4-BE49-F238E27FC236}">
                <a16:creationId xmlns:a16="http://schemas.microsoft.com/office/drawing/2014/main" id="{73101051-93E9-414F-883C-F5EA11AF48CC}"/>
              </a:ext>
            </a:extLst>
          </p:cNvPr>
          <p:cNvPicPr>
            <a:picLocks noChangeAspect="1"/>
          </p:cNvPicPr>
          <p:nvPr/>
        </p:nvPicPr>
        <p:blipFill>
          <a:blip r:embed="rId5"/>
          <a:stretch>
            <a:fillRect/>
          </a:stretch>
        </p:blipFill>
        <p:spPr>
          <a:xfrm>
            <a:off x="10439401" y="5227766"/>
            <a:ext cx="914400" cy="914400"/>
          </a:xfrm>
          <a:prstGeom prst="rect">
            <a:avLst/>
          </a:prstGeom>
        </p:spPr>
      </p:pic>
    </p:spTree>
    <p:extLst>
      <p:ext uri="{BB962C8B-B14F-4D97-AF65-F5344CB8AC3E}">
        <p14:creationId xmlns:p14="http://schemas.microsoft.com/office/powerpoint/2010/main" val="2571510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3BB590-32A5-0446-A60E-C6698AA7E930}"/>
              </a:ext>
            </a:extLst>
          </p:cNvPr>
          <p:cNvPicPr>
            <a:picLocks/>
          </p:cNvPicPr>
          <p:nvPr/>
        </p:nvPicPr>
        <p:blipFill>
          <a:blip r:embed="rId2">
            <a:duotone>
              <a:schemeClr val="accent6">
                <a:shade val="45000"/>
                <a:satMod val="135000"/>
              </a:schemeClr>
              <a:prstClr val="white"/>
            </a:duotone>
          </a:blip>
          <a:stretch>
            <a:fillRect/>
          </a:stretch>
        </p:blipFill>
        <p:spPr>
          <a:xfrm rot="16200000">
            <a:off x="2934353" y="-2643487"/>
            <a:ext cx="6480048" cy="11913326"/>
          </a:xfrm>
          <a:prstGeom prst="rect">
            <a:avLst/>
          </a:prstGeom>
        </p:spPr>
      </p:pic>
      <p:sp>
        <p:nvSpPr>
          <p:cNvPr id="8" name="Title 7">
            <a:extLst>
              <a:ext uri="{FF2B5EF4-FFF2-40B4-BE49-F238E27FC236}">
                <a16:creationId xmlns:a16="http://schemas.microsoft.com/office/drawing/2014/main" id="{5BCEA2FE-3E14-5043-BDB6-A1D36A6E4D50}"/>
              </a:ext>
            </a:extLst>
          </p:cNvPr>
          <p:cNvSpPr>
            <a:spLocks noGrp="1"/>
          </p:cNvSpPr>
          <p:nvPr>
            <p:ph type="title"/>
          </p:nvPr>
        </p:nvSpPr>
        <p:spPr>
          <a:xfrm>
            <a:off x="1615440" y="1541722"/>
            <a:ext cx="10515600" cy="943136"/>
          </a:xfrm>
        </p:spPr>
        <p:txBody>
          <a:bodyPr>
            <a:normAutofit fontScale="90000"/>
          </a:bodyPr>
          <a:lstStyle/>
          <a:p>
            <a:br>
              <a:rPr lang="en-US" sz="5000" b="1" dirty="0">
                <a:latin typeface="KG Sweet N Sassy" panose="02000000000000000000"/>
              </a:rPr>
            </a:br>
            <a:br>
              <a:rPr lang="en-US" sz="5000" b="1" dirty="0">
                <a:latin typeface="KG Sweet N Sassy" panose="02000000000000000000" pitchFamily="2" charset="77"/>
              </a:rPr>
            </a:br>
            <a:br>
              <a:rPr lang="en-US" sz="5000" b="1" dirty="0">
                <a:latin typeface="KG Sweet N Sassy" panose="02000000000000000000" pitchFamily="2" charset="77"/>
              </a:rPr>
            </a:br>
            <a:endParaRPr lang="en-US" sz="5000" b="1" dirty="0">
              <a:latin typeface="KG Sweet N Sassy" panose="02000000000000000000" pitchFamily="2" charset="77"/>
            </a:endParaRPr>
          </a:p>
        </p:txBody>
      </p:sp>
      <p:sp>
        <p:nvSpPr>
          <p:cNvPr id="4" name="Content Placeholder 3">
            <a:extLst>
              <a:ext uri="{FF2B5EF4-FFF2-40B4-BE49-F238E27FC236}">
                <a16:creationId xmlns:a16="http://schemas.microsoft.com/office/drawing/2014/main" id="{52D482E2-5F60-C742-83CA-B5F24D5682C3}"/>
              </a:ext>
            </a:extLst>
          </p:cNvPr>
          <p:cNvSpPr>
            <a:spLocks noGrp="1"/>
          </p:cNvSpPr>
          <p:nvPr>
            <p:ph idx="1"/>
          </p:nvPr>
        </p:nvSpPr>
        <p:spPr>
          <a:xfrm>
            <a:off x="858983" y="660856"/>
            <a:ext cx="10630786" cy="5304637"/>
          </a:xfrm>
        </p:spPr>
        <p:txBody>
          <a:bodyPr>
            <a:normAutofit fontScale="77500" lnSpcReduction="20000"/>
          </a:bodyPr>
          <a:lstStyle/>
          <a:p>
            <a:pPr marL="0" indent="0">
              <a:buNone/>
            </a:pPr>
            <a:r>
              <a:rPr lang="en-US" sz="4800" dirty="0">
                <a:latin typeface="KG Neatly Printed" panose="02000506000000020003" pitchFamily="2" charset="77"/>
              </a:rPr>
              <a:t> </a:t>
            </a:r>
            <a:r>
              <a:rPr lang="en-US" sz="7700" b="1" dirty="0">
                <a:latin typeface="Papyrus" panose="03070502060502030205" pitchFamily="66" charset="0"/>
              </a:rPr>
              <a:t>Pre-Kindergarten Team</a:t>
            </a:r>
          </a:p>
          <a:p>
            <a:pPr marL="0" indent="0">
              <a:buNone/>
            </a:pPr>
            <a:endParaRPr lang="en-US" sz="5400" dirty="0">
              <a:latin typeface="KG Neatly Printed" panose="02000506000000020003" pitchFamily="2" charset="77"/>
            </a:endParaRPr>
          </a:p>
          <a:p>
            <a:pPr marL="0" indent="0">
              <a:buNone/>
            </a:pPr>
            <a:r>
              <a:rPr lang="en-US" sz="5100" dirty="0">
                <a:latin typeface="Papyrus" panose="03070502060502030205" pitchFamily="66" charset="0"/>
              </a:rPr>
              <a:t>Mrs. Melissa </a:t>
            </a:r>
            <a:r>
              <a:rPr lang="en-US" sz="5100" dirty="0" err="1">
                <a:latin typeface="Papyrus" panose="03070502060502030205" pitchFamily="66" charset="0"/>
              </a:rPr>
              <a:t>Bayuelo</a:t>
            </a:r>
            <a:r>
              <a:rPr lang="en-US" sz="5100" dirty="0">
                <a:latin typeface="Papyrus" panose="03070502060502030205" pitchFamily="66" charset="0"/>
              </a:rPr>
              <a:t>, Teacher</a:t>
            </a:r>
          </a:p>
          <a:p>
            <a:pPr marL="0" indent="0">
              <a:buNone/>
            </a:pPr>
            <a:r>
              <a:rPr lang="en-US" sz="5100" dirty="0">
                <a:latin typeface="KG Neatly Printed" panose="02000506000000020003" pitchFamily="2" charset="77"/>
                <a:hlinkClick r:id="rId3"/>
              </a:rPr>
              <a:t>Mbayuelo@dadeschools.net</a:t>
            </a:r>
            <a:endParaRPr lang="en-US" sz="5100" dirty="0">
              <a:latin typeface="KG Neatly Printed" panose="02000506000000020003" pitchFamily="2" charset="77"/>
            </a:endParaRPr>
          </a:p>
          <a:p>
            <a:pPr marL="0" indent="0">
              <a:buNone/>
            </a:pPr>
            <a:r>
              <a:rPr lang="en-US" sz="5100" dirty="0">
                <a:latin typeface="Papyrus" panose="03070502060502030205" pitchFamily="66" charset="0"/>
              </a:rPr>
              <a:t>Mrs. Magaly Crespo, Paraprofessional</a:t>
            </a:r>
          </a:p>
          <a:p>
            <a:pPr marL="0" indent="0">
              <a:buNone/>
            </a:pPr>
            <a:endParaRPr lang="en-US" sz="5100" dirty="0">
              <a:latin typeface="KG Neatly Printed" panose="02000506000000020003" pitchFamily="2" charset="77"/>
            </a:endParaRPr>
          </a:p>
          <a:p>
            <a:pPr marL="0" indent="0">
              <a:buNone/>
            </a:pPr>
            <a:r>
              <a:rPr lang="en-US" sz="5100" dirty="0">
                <a:latin typeface="Papyrus" panose="03070502060502030205" pitchFamily="66" charset="0"/>
              </a:rPr>
              <a:t>Mrs. Jaclyn </a:t>
            </a:r>
            <a:r>
              <a:rPr lang="en-US" sz="5100" dirty="0" err="1">
                <a:latin typeface="Papyrus" panose="03070502060502030205" pitchFamily="66" charset="0"/>
              </a:rPr>
              <a:t>Tojdowski</a:t>
            </a:r>
            <a:r>
              <a:rPr lang="en-US" sz="5100" dirty="0">
                <a:latin typeface="Papyrus" panose="03070502060502030205" pitchFamily="66" charset="0"/>
              </a:rPr>
              <a:t>, Teacher</a:t>
            </a:r>
          </a:p>
          <a:p>
            <a:pPr marL="0" indent="0">
              <a:buNone/>
            </a:pPr>
            <a:r>
              <a:rPr lang="en-US" sz="5100" dirty="0">
                <a:latin typeface="KG Neatly Printed" panose="02000506000000020003" pitchFamily="2" charset="77"/>
                <a:hlinkClick r:id="rId4"/>
              </a:rPr>
              <a:t>jcento@dadeschools.net</a:t>
            </a:r>
            <a:endParaRPr lang="en-US" sz="5100" dirty="0">
              <a:latin typeface="KG Neatly Printed" panose="02000506000000020003" pitchFamily="2" charset="77"/>
            </a:endParaRPr>
          </a:p>
          <a:p>
            <a:pPr marL="0" indent="0">
              <a:buNone/>
            </a:pPr>
            <a:r>
              <a:rPr lang="en-US" sz="5100">
                <a:latin typeface="Papyrus" panose="03070502060502030205" pitchFamily="66" charset="0"/>
              </a:rPr>
              <a:t>Miss Melissa </a:t>
            </a:r>
            <a:r>
              <a:rPr lang="en-US" sz="5100" dirty="0">
                <a:latin typeface="Papyrus" panose="03070502060502030205" pitchFamily="66" charset="0"/>
              </a:rPr>
              <a:t>Montoya, Paraprofessional</a:t>
            </a:r>
          </a:p>
          <a:p>
            <a:pPr marL="0" indent="0">
              <a:buNone/>
            </a:pPr>
            <a:endParaRPr lang="en-US" sz="6100" dirty="0">
              <a:latin typeface="KG Neatly Printed" panose="02000506000000020003" pitchFamily="2" charset="77"/>
            </a:endParaRPr>
          </a:p>
          <a:p>
            <a:pPr marL="0" indent="0">
              <a:buNone/>
            </a:pPr>
            <a:endParaRPr lang="en-US" sz="6100" dirty="0">
              <a:latin typeface="KG Neatly Printed" panose="02000506000000020003" pitchFamily="2" charset="77"/>
            </a:endParaRPr>
          </a:p>
          <a:p>
            <a:pPr marL="0" indent="0">
              <a:buNone/>
            </a:pPr>
            <a:endParaRPr lang="en-US" sz="5000" b="1" dirty="0">
              <a:latin typeface="KG Sweet N Sassy" panose="02000000000000000000"/>
            </a:endParaRPr>
          </a:p>
          <a:p>
            <a:pPr marL="0" indent="0">
              <a:buNone/>
            </a:pPr>
            <a:endParaRPr lang="en-US" sz="4800" dirty="0">
              <a:latin typeface="KG Neatly Printed" panose="02000506000000020003"/>
            </a:endParaRPr>
          </a:p>
          <a:p>
            <a:pPr marL="0" indent="0">
              <a:buNone/>
            </a:pPr>
            <a:endParaRPr lang="en-US" sz="5000" b="1" dirty="0">
              <a:latin typeface="KG Sweet N Sassy" panose="02000000000000000000"/>
            </a:endParaRPr>
          </a:p>
          <a:p>
            <a:endParaRPr lang="en-US" dirty="0"/>
          </a:p>
        </p:txBody>
      </p:sp>
      <p:pic>
        <p:nvPicPr>
          <p:cNvPr id="6" name="Picture 5">
            <a:extLst>
              <a:ext uri="{FF2B5EF4-FFF2-40B4-BE49-F238E27FC236}">
                <a16:creationId xmlns:a16="http://schemas.microsoft.com/office/drawing/2014/main" id="{6CCF5BF4-EC5B-4442-A1B8-3019C4D61517}"/>
              </a:ext>
            </a:extLst>
          </p:cNvPr>
          <p:cNvPicPr>
            <a:picLocks noChangeAspect="1"/>
          </p:cNvPicPr>
          <p:nvPr/>
        </p:nvPicPr>
        <p:blipFill>
          <a:blip r:embed="rId5"/>
          <a:stretch>
            <a:fillRect/>
          </a:stretch>
        </p:blipFill>
        <p:spPr>
          <a:xfrm>
            <a:off x="10575369" y="5168591"/>
            <a:ext cx="914400" cy="914400"/>
          </a:xfrm>
          <a:prstGeom prst="rect">
            <a:avLst/>
          </a:prstGeom>
        </p:spPr>
      </p:pic>
    </p:spTree>
    <p:extLst>
      <p:ext uri="{BB962C8B-B14F-4D97-AF65-F5344CB8AC3E}">
        <p14:creationId xmlns:p14="http://schemas.microsoft.com/office/powerpoint/2010/main" val="3385586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6316E6-C7E5-4528-AC62-ED3650B15C11}"/>
              </a:ext>
            </a:extLst>
          </p:cNvPr>
          <p:cNvPicPr>
            <a:picLocks noChangeAspect="1"/>
          </p:cNvPicPr>
          <p:nvPr/>
        </p:nvPicPr>
        <p:blipFill>
          <a:blip r:embed="rId3"/>
          <a:stretch>
            <a:fillRect/>
          </a:stretch>
        </p:blipFill>
        <p:spPr>
          <a:xfrm>
            <a:off x="10604748" y="5450979"/>
            <a:ext cx="914400" cy="914400"/>
          </a:xfrm>
          <a:prstGeom prst="rect">
            <a:avLst/>
          </a:prstGeom>
        </p:spPr>
      </p:pic>
      <p:sp>
        <p:nvSpPr>
          <p:cNvPr id="9" name="Title 8">
            <a:extLst>
              <a:ext uri="{FF2B5EF4-FFF2-40B4-BE49-F238E27FC236}">
                <a16:creationId xmlns:a16="http://schemas.microsoft.com/office/drawing/2014/main" id="{05D41B2E-99E9-428F-909F-F80E3B8707C6}"/>
              </a:ext>
            </a:extLst>
          </p:cNvPr>
          <p:cNvSpPr>
            <a:spLocks noGrp="1"/>
          </p:cNvSpPr>
          <p:nvPr>
            <p:ph type="title"/>
          </p:nvPr>
        </p:nvSpPr>
        <p:spPr/>
        <p:txBody>
          <a:bodyPr/>
          <a:lstStyle/>
          <a:p>
            <a:r>
              <a:rPr lang="en-US" b="1" dirty="0">
                <a:latin typeface="Papyrus" panose="03070502060502030205" pitchFamily="66" charset="0"/>
              </a:rPr>
              <a:t>School Information</a:t>
            </a:r>
            <a:endParaRPr lang="en-US" dirty="0"/>
          </a:p>
        </p:txBody>
      </p:sp>
      <p:sp>
        <p:nvSpPr>
          <p:cNvPr id="12" name="Content Placeholder 11">
            <a:extLst>
              <a:ext uri="{FF2B5EF4-FFF2-40B4-BE49-F238E27FC236}">
                <a16:creationId xmlns:a16="http://schemas.microsoft.com/office/drawing/2014/main" id="{CFD31843-8DD0-4050-AF0D-4B4469AA3CD5}"/>
              </a:ext>
            </a:extLst>
          </p:cNvPr>
          <p:cNvSpPr>
            <a:spLocks noGrp="1"/>
          </p:cNvSpPr>
          <p:nvPr>
            <p:ph sz="half" idx="1"/>
          </p:nvPr>
        </p:nvSpPr>
        <p:spPr>
          <a:xfrm>
            <a:off x="838200" y="1468572"/>
            <a:ext cx="5181600" cy="4351338"/>
          </a:xfrm>
        </p:spPr>
        <p:txBody>
          <a:bodyPr>
            <a:normAutofit/>
          </a:bodyPr>
          <a:lstStyle/>
          <a:p>
            <a:r>
              <a:rPr lang="en-US" sz="2400" dirty="0">
                <a:latin typeface="Century Gothic" panose="020B0502020202020204" pitchFamily="34" charset="0"/>
              </a:rPr>
              <a:t>Arrival</a:t>
            </a:r>
          </a:p>
          <a:p>
            <a:pPr lvl="1"/>
            <a:r>
              <a:rPr lang="en-US" sz="2000" dirty="0">
                <a:latin typeface="Century Gothic" panose="020B0502020202020204" pitchFamily="34" charset="0"/>
              </a:rPr>
              <a:t>8:10</a:t>
            </a:r>
          </a:p>
          <a:p>
            <a:r>
              <a:rPr lang="en-US" sz="2400" dirty="0">
                <a:latin typeface="Century Gothic" panose="020B0502020202020204" pitchFamily="34" charset="0"/>
              </a:rPr>
              <a:t>Tardy</a:t>
            </a:r>
          </a:p>
          <a:p>
            <a:pPr lvl="1"/>
            <a:r>
              <a:rPr lang="en-US" sz="2000" dirty="0">
                <a:latin typeface="Century Gothic" panose="020B0502020202020204" pitchFamily="34" charset="0"/>
              </a:rPr>
              <a:t>Late Pass</a:t>
            </a:r>
          </a:p>
          <a:p>
            <a:r>
              <a:rPr lang="en-US" sz="2400" dirty="0">
                <a:latin typeface="Century Gothic" panose="020B0502020202020204" pitchFamily="34" charset="0"/>
              </a:rPr>
              <a:t>Dismissal</a:t>
            </a:r>
          </a:p>
          <a:p>
            <a:pPr lvl="1"/>
            <a:r>
              <a:rPr lang="en-US" sz="2000" dirty="0">
                <a:latin typeface="Century Gothic" panose="020B0502020202020204" pitchFamily="34" charset="0"/>
              </a:rPr>
              <a:t>1:50</a:t>
            </a:r>
          </a:p>
          <a:p>
            <a:r>
              <a:rPr lang="en-US" sz="2400" dirty="0">
                <a:latin typeface="Century Gothic" panose="020B0502020202020204" pitchFamily="34" charset="0"/>
              </a:rPr>
              <a:t>Absence</a:t>
            </a:r>
          </a:p>
          <a:p>
            <a:pPr lvl="1"/>
            <a:r>
              <a:rPr lang="en-US" sz="2000" dirty="0">
                <a:latin typeface="Century Gothic" panose="020B0502020202020204" pitchFamily="34" charset="0"/>
              </a:rPr>
              <a:t>Bring Excused Note</a:t>
            </a:r>
          </a:p>
        </p:txBody>
      </p:sp>
      <p:sp>
        <p:nvSpPr>
          <p:cNvPr id="13" name="Content Placeholder 12">
            <a:extLst>
              <a:ext uri="{FF2B5EF4-FFF2-40B4-BE49-F238E27FC236}">
                <a16:creationId xmlns:a16="http://schemas.microsoft.com/office/drawing/2014/main" id="{73F446E1-0046-4CD6-A633-2E18BEA8CB7D}"/>
              </a:ext>
            </a:extLst>
          </p:cNvPr>
          <p:cNvSpPr>
            <a:spLocks noGrp="1"/>
          </p:cNvSpPr>
          <p:nvPr>
            <p:ph sz="half" idx="2"/>
          </p:nvPr>
        </p:nvSpPr>
        <p:spPr>
          <a:xfrm>
            <a:off x="6172200" y="1468572"/>
            <a:ext cx="5181600" cy="4351338"/>
          </a:xfrm>
        </p:spPr>
        <p:txBody>
          <a:bodyPr>
            <a:normAutofit/>
          </a:bodyPr>
          <a:lstStyle/>
          <a:p>
            <a:r>
              <a:rPr lang="en-US" sz="2400" dirty="0">
                <a:latin typeface="Century Gothic" panose="020B0502020202020204" pitchFamily="34" charset="0"/>
              </a:rPr>
              <a:t>Before/After Care</a:t>
            </a:r>
          </a:p>
          <a:p>
            <a:r>
              <a:rPr lang="en-US" sz="2400" dirty="0">
                <a:latin typeface="Century Gothic" panose="020B0502020202020204" pitchFamily="34" charset="0"/>
              </a:rPr>
              <a:t>Uniform</a:t>
            </a:r>
          </a:p>
          <a:p>
            <a:pPr lvl="1"/>
            <a:r>
              <a:rPr lang="en-US" sz="2000" dirty="0">
                <a:latin typeface="Century Gothic" panose="020B0502020202020204" pitchFamily="34" charset="0"/>
              </a:rPr>
              <a:t>Mandatory Uniforms </a:t>
            </a:r>
          </a:p>
          <a:p>
            <a:r>
              <a:rPr lang="en-US" sz="2400" dirty="0">
                <a:latin typeface="Century Gothic" panose="020B0502020202020204" pitchFamily="34" charset="0"/>
              </a:rPr>
              <a:t>Community Involvement </a:t>
            </a:r>
          </a:p>
          <a:p>
            <a:pPr lvl="1"/>
            <a:r>
              <a:rPr lang="en-US" sz="2000" dirty="0">
                <a:latin typeface="Century Gothic" panose="020B0502020202020204" pitchFamily="34" charset="0"/>
              </a:rPr>
              <a:t>Register to become a School Volunteer</a:t>
            </a:r>
          </a:p>
          <a:p>
            <a:r>
              <a:rPr lang="en-US" sz="2400" dirty="0">
                <a:latin typeface="Century Gothic" panose="020B0502020202020204" pitchFamily="34" charset="0"/>
              </a:rPr>
              <a:t>Lunch</a:t>
            </a:r>
          </a:p>
          <a:p>
            <a:pPr lvl="1"/>
            <a:r>
              <a:rPr lang="en-US" sz="2000" dirty="0">
                <a:latin typeface="Century Gothic" panose="020B0502020202020204" pitchFamily="34" charset="0"/>
              </a:rPr>
              <a:t>Free</a:t>
            </a:r>
          </a:p>
          <a:p>
            <a:pPr lvl="1"/>
            <a:r>
              <a:rPr lang="en-US" sz="2000" dirty="0">
                <a:latin typeface="Century Gothic" panose="020B0502020202020204" pitchFamily="34" charset="0"/>
              </a:rPr>
              <a:t>Free/Reduced Lunch Application</a:t>
            </a:r>
          </a:p>
          <a:p>
            <a:endParaRPr lang="en-US" dirty="0">
              <a:latin typeface="Century Gothic" panose="020B0502020202020204" pitchFamily="34" charset="0"/>
            </a:endParaRPr>
          </a:p>
        </p:txBody>
      </p:sp>
    </p:spTree>
    <p:extLst>
      <p:ext uri="{BB962C8B-B14F-4D97-AF65-F5344CB8AC3E}">
        <p14:creationId xmlns:p14="http://schemas.microsoft.com/office/powerpoint/2010/main" val="3942726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3BB590-32A5-0446-A60E-C6698AA7E930}"/>
              </a:ext>
            </a:extLst>
          </p:cNvPr>
          <p:cNvPicPr>
            <a:picLocks/>
          </p:cNvPicPr>
          <p:nvPr/>
        </p:nvPicPr>
        <p:blipFill>
          <a:blip r:embed="rId2">
            <a:duotone>
              <a:schemeClr val="accent6">
                <a:shade val="45000"/>
                <a:satMod val="135000"/>
              </a:schemeClr>
              <a:prstClr val="white"/>
            </a:duotone>
          </a:blip>
          <a:stretch>
            <a:fillRect/>
          </a:stretch>
        </p:blipFill>
        <p:spPr>
          <a:xfrm rot="16200000">
            <a:off x="2740153" y="-2606039"/>
            <a:ext cx="6711696" cy="12070080"/>
          </a:xfrm>
          <a:prstGeom prst="rect">
            <a:avLst/>
          </a:prstGeom>
        </p:spPr>
      </p:pic>
      <p:sp>
        <p:nvSpPr>
          <p:cNvPr id="8" name="Title 7">
            <a:extLst>
              <a:ext uri="{FF2B5EF4-FFF2-40B4-BE49-F238E27FC236}">
                <a16:creationId xmlns:a16="http://schemas.microsoft.com/office/drawing/2014/main" id="{C4AAD77A-D678-F746-A142-30FC51DA81D2}"/>
              </a:ext>
            </a:extLst>
          </p:cNvPr>
          <p:cNvSpPr>
            <a:spLocks noGrp="1"/>
          </p:cNvSpPr>
          <p:nvPr>
            <p:ph type="title"/>
          </p:nvPr>
        </p:nvSpPr>
        <p:spPr>
          <a:xfrm>
            <a:off x="838200" y="598585"/>
            <a:ext cx="4069080" cy="5680295"/>
          </a:xfrm>
        </p:spPr>
        <p:txBody>
          <a:bodyPr>
            <a:normAutofit/>
          </a:bodyPr>
          <a:lstStyle/>
          <a:p>
            <a:pPr algn="ctr">
              <a:lnSpc>
                <a:spcPct val="150000"/>
              </a:lnSpc>
            </a:pPr>
            <a:r>
              <a:rPr lang="en-US" sz="6000" b="1" dirty="0">
                <a:latin typeface="Papyrus" panose="03070502060502030205" pitchFamily="66" charset="0"/>
              </a:rPr>
              <a:t>Pre-K Daily Schedule</a:t>
            </a:r>
          </a:p>
        </p:txBody>
      </p:sp>
      <p:pic>
        <p:nvPicPr>
          <p:cNvPr id="3" name="Picture 2" descr="Table&#10;&#10;Description automatically generated">
            <a:extLst>
              <a:ext uri="{FF2B5EF4-FFF2-40B4-BE49-F238E27FC236}">
                <a16:creationId xmlns:a16="http://schemas.microsoft.com/office/drawing/2014/main" id="{93CCA894-EAEA-4859-846F-3729A0BEB6D4}"/>
              </a:ext>
            </a:extLst>
          </p:cNvPr>
          <p:cNvPicPr>
            <a:picLocks noChangeAspect="1"/>
          </p:cNvPicPr>
          <p:nvPr/>
        </p:nvPicPr>
        <p:blipFill>
          <a:blip r:embed="rId3"/>
          <a:stretch>
            <a:fillRect/>
          </a:stretch>
        </p:blipFill>
        <p:spPr>
          <a:xfrm>
            <a:off x="4542167" y="614490"/>
            <a:ext cx="6427694" cy="5775321"/>
          </a:xfrm>
          <a:prstGeom prst="rect">
            <a:avLst/>
          </a:prstGeom>
        </p:spPr>
      </p:pic>
    </p:spTree>
    <p:extLst>
      <p:ext uri="{BB962C8B-B14F-4D97-AF65-F5344CB8AC3E}">
        <p14:creationId xmlns:p14="http://schemas.microsoft.com/office/powerpoint/2010/main" val="3379099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3BB590-32A5-0446-A60E-C6698AA7E930}"/>
              </a:ext>
            </a:extLst>
          </p:cNvPr>
          <p:cNvPicPr>
            <a:picLocks/>
          </p:cNvPicPr>
          <p:nvPr/>
        </p:nvPicPr>
        <p:blipFill>
          <a:blip r:embed="rId2">
            <a:duotone>
              <a:schemeClr val="accent6">
                <a:shade val="45000"/>
                <a:satMod val="135000"/>
              </a:schemeClr>
              <a:prstClr val="white"/>
            </a:duotone>
          </a:blip>
          <a:stretch>
            <a:fillRect/>
          </a:stretch>
        </p:blipFill>
        <p:spPr>
          <a:xfrm rot="16200000">
            <a:off x="2740153" y="-2606039"/>
            <a:ext cx="6711696" cy="12070080"/>
          </a:xfrm>
          <a:prstGeom prst="rect">
            <a:avLst/>
          </a:prstGeom>
        </p:spPr>
      </p:pic>
      <p:sp>
        <p:nvSpPr>
          <p:cNvPr id="8" name="Title 7">
            <a:extLst>
              <a:ext uri="{FF2B5EF4-FFF2-40B4-BE49-F238E27FC236}">
                <a16:creationId xmlns:a16="http://schemas.microsoft.com/office/drawing/2014/main" id="{5BCEA2FE-3E14-5043-BDB6-A1D36A6E4D50}"/>
              </a:ext>
            </a:extLst>
          </p:cNvPr>
          <p:cNvSpPr>
            <a:spLocks noGrp="1"/>
          </p:cNvSpPr>
          <p:nvPr>
            <p:ph type="title"/>
          </p:nvPr>
        </p:nvSpPr>
        <p:spPr/>
        <p:txBody>
          <a:bodyPr>
            <a:normAutofit/>
          </a:bodyPr>
          <a:lstStyle/>
          <a:p>
            <a:r>
              <a:rPr lang="en-US" sz="4800" b="1" dirty="0">
                <a:latin typeface="KG Sweet N Sassy" panose="02000000000000000000" pitchFamily="2" charset="77"/>
              </a:rPr>
              <a:t>                        A Day in Pre-K </a:t>
            </a:r>
          </a:p>
        </p:txBody>
      </p:sp>
      <p:graphicFrame>
        <p:nvGraphicFramePr>
          <p:cNvPr id="3" name="Content Placeholder 2">
            <a:extLst>
              <a:ext uri="{FF2B5EF4-FFF2-40B4-BE49-F238E27FC236}">
                <a16:creationId xmlns:a16="http://schemas.microsoft.com/office/drawing/2014/main" id="{367C621F-C4C9-344D-B5CC-4180FE13FFA8}"/>
              </a:ext>
            </a:extLst>
          </p:cNvPr>
          <p:cNvGraphicFramePr>
            <a:graphicFrameLocks noGrp="1"/>
          </p:cNvGraphicFramePr>
          <p:nvPr>
            <p:ph sz="half" idx="1"/>
            <p:extLst>
              <p:ext uri="{D42A27DB-BD31-4B8C-83A1-F6EECF244321}">
                <p14:modId xmlns:p14="http://schemas.microsoft.com/office/powerpoint/2010/main" val="3369137481"/>
              </p:ext>
            </p:extLst>
          </p:nvPr>
        </p:nvGraphicFramePr>
        <p:xfrm>
          <a:off x="928468" y="1336530"/>
          <a:ext cx="4906209" cy="5063545"/>
        </p:xfrm>
        <a:graphic>
          <a:graphicData uri="http://schemas.openxmlformats.org/drawingml/2006/table">
            <a:tbl>
              <a:tblPr firstRow="1" bandRow="1">
                <a:tableStyleId>{5940675A-B579-460E-94D1-54222C63F5DA}</a:tableStyleId>
              </a:tblPr>
              <a:tblGrid>
                <a:gridCol w="4906209">
                  <a:extLst>
                    <a:ext uri="{9D8B030D-6E8A-4147-A177-3AD203B41FA5}">
                      <a16:colId xmlns:a16="http://schemas.microsoft.com/office/drawing/2014/main" val="2772901136"/>
                    </a:ext>
                  </a:extLst>
                </a:gridCol>
              </a:tblGrid>
              <a:tr h="502202">
                <a:tc>
                  <a:txBody>
                    <a:bodyPr/>
                    <a:lstStyle/>
                    <a:p>
                      <a:pPr algn="ctr"/>
                      <a:r>
                        <a:rPr lang="en-US" sz="2800" b="1" dirty="0">
                          <a:latin typeface="KG Neatly Printed" panose="02000506000000020003" pitchFamily="2" charset="77"/>
                        </a:rPr>
                        <a:t>1</a:t>
                      </a:r>
                    </a:p>
                  </a:txBody>
                  <a:tcPr>
                    <a:lnL w="381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38100" cap="flat" cmpd="sng" algn="ctr">
                      <a:solidFill>
                        <a:schemeClr val="accent1">
                          <a:lumMod val="50000"/>
                        </a:schemeClr>
                      </a:solidFill>
                      <a:prstDash val="solid"/>
                      <a:round/>
                      <a:headEnd type="none" w="med" len="med"/>
                      <a:tailEnd type="none" w="med" len="med"/>
                    </a:lnT>
                    <a:lnB w="381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2DFDB"/>
                    </a:solidFill>
                  </a:tcPr>
                </a:tc>
                <a:extLst>
                  <a:ext uri="{0D108BD9-81ED-4DB2-BD59-A6C34878D82A}">
                    <a16:rowId xmlns:a16="http://schemas.microsoft.com/office/drawing/2014/main" val="731033179"/>
                  </a:ext>
                </a:extLst>
              </a:tr>
              <a:tr h="2215597">
                <a:tc>
                  <a:txBody>
                    <a:bodyPr/>
                    <a:lstStyle/>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txBody>
                  <a:tcPr>
                    <a:lnL w="381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38100" cap="flat" cmpd="sng" algn="ctr">
                      <a:solidFill>
                        <a:schemeClr val="accent1">
                          <a:lumMod val="50000"/>
                        </a:schemeClr>
                      </a:solidFill>
                      <a:prstDash val="solid"/>
                      <a:round/>
                      <a:headEnd type="none" w="med" len="med"/>
                      <a:tailEnd type="none" w="med" len="med"/>
                    </a:lnT>
                    <a:lnB w="38100" cap="flat" cmpd="sng" algn="ctr">
                      <a:solidFill>
                        <a:schemeClr val="accent1">
                          <a:lumMod val="50000"/>
                        </a:schemeClr>
                      </a:solidFill>
                      <a:prstDash val="solid"/>
                      <a:round/>
                      <a:headEnd type="none" w="med" len="med"/>
                      <a:tailEnd type="none" w="med" len="med"/>
                    </a:lnB>
                    <a:solidFill>
                      <a:srgbClr val="C2DFDB"/>
                    </a:solidFill>
                  </a:tcPr>
                </a:tc>
                <a:extLst>
                  <a:ext uri="{0D108BD9-81ED-4DB2-BD59-A6C34878D82A}">
                    <a16:rowId xmlns:a16="http://schemas.microsoft.com/office/drawing/2014/main" val="3856060250"/>
                  </a:ext>
                </a:extLst>
              </a:tr>
              <a:tr h="2259385">
                <a:tc>
                  <a:txBody>
                    <a:bodyPr/>
                    <a:lstStyle/>
                    <a:p>
                      <a:r>
                        <a:rPr lang="en-US" sz="2200" u="sng" dirty="0">
                          <a:latin typeface="KG Neatly Printed" panose="02000506000000020003" pitchFamily="2" charset="77"/>
                        </a:rPr>
                        <a:t>Arrival Time</a:t>
                      </a:r>
                      <a:r>
                        <a:rPr lang="en-US" sz="2200" u="none" dirty="0">
                          <a:latin typeface="KG Neatly Printed" panose="02000506000000020003" pitchFamily="2" charset="77"/>
                        </a:rPr>
                        <a:t> </a:t>
                      </a:r>
                      <a:endParaRPr lang="en-US" sz="1800" u="none" dirty="0">
                        <a:latin typeface="KG Neatly Printed" panose="02000506000000020003" pitchFamily="2" charset="77"/>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KG Neatly Printed" panose="02000506000000020003"/>
                          <a:ea typeface="+mn-ea"/>
                          <a:cs typeface="+mn-cs"/>
                        </a:rPr>
                        <a:t>Students should be in school every day </a:t>
                      </a:r>
                      <a:r>
                        <a:rPr lang="en-US" sz="1800" kern="1200">
                          <a:solidFill>
                            <a:schemeClr val="tx1"/>
                          </a:solidFill>
                          <a:effectLst/>
                          <a:latin typeface="KG Neatly Printed" panose="02000506000000020003"/>
                          <a:ea typeface="+mn-ea"/>
                          <a:cs typeface="+mn-cs"/>
                        </a:rPr>
                        <a:t>between 8:10-8:20. </a:t>
                      </a:r>
                      <a:r>
                        <a:rPr lang="en-US" sz="1800" kern="1200" dirty="0">
                          <a:solidFill>
                            <a:schemeClr val="tx1"/>
                          </a:solidFill>
                          <a:effectLst/>
                          <a:latin typeface="KG Neatly Printed" panose="02000506000000020003"/>
                          <a:ea typeface="+mn-ea"/>
                          <a:cs typeface="+mn-cs"/>
                        </a:rPr>
                        <a:t>Tardiness disrupts your child’s learning activities and structured schedule. </a:t>
                      </a:r>
                    </a:p>
                  </a:txBody>
                  <a:tcPr>
                    <a:lnL w="381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38100" cap="flat" cmpd="sng" algn="ctr">
                      <a:solidFill>
                        <a:schemeClr val="accent1">
                          <a:lumMod val="50000"/>
                        </a:schemeClr>
                      </a:solidFill>
                      <a:prstDash val="solid"/>
                      <a:round/>
                      <a:headEnd type="none" w="med" len="med"/>
                      <a:tailEnd type="none" w="med" len="med"/>
                    </a:lnT>
                    <a:lnB w="38100" cap="flat" cmpd="sng" algn="ctr">
                      <a:solidFill>
                        <a:schemeClr val="accent1">
                          <a:lumMod val="50000"/>
                        </a:schemeClr>
                      </a:solidFill>
                      <a:prstDash val="solid"/>
                      <a:round/>
                      <a:headEnd type="none" w="med" len="med"/>
                      <a:tailEnd type="none" w="med" len="med"/>
                    </a:lnB>
                    <a:solidFill>
                      <a:srgbClr val="C2DFDB"/>
                    </a:solidFill>
                  </a:tcPr>
                </a:tc>
                <a:extLst>
                  <a:ext uri="{0D108BD9-81ED-4DB2-BD59-A6C34878D82A}">
                    <a16:rowId xmlns:a16="http://schemas.microsoft.com/office/drawing/2014/main" val="1983529852"/>
                  </a:ext>
                </a:extLst>
              </a:tr>
            </a:tbl>
          </a:graphicData>
        </a:graphic>
      </p:graphicFrame>
      <p:graphicFrame>
        <p:nvGraphicFramePr>
          <p:cNvPr id="9" name="Content Placeholder 2">
            <a:extLst>
              <a:ext uri="{FF2B5EF4-FFF2-40B4-BE49-F238E27FC236}">
                <a16:creationId xmlns:a16="http://schemas.microsoft.com/office/drawing/2014/main" id="{3492B430-22B2-2B4F-9980-41AF3DB9C86F}"/>
              </a:ext>
            </a:extLst>
          </p:cNvPr>
          <p:cNvGraphicFramePr>
            <a:graphicFrameLocks/>
          </p:cNvGraphicFramePr>
          <p:nvPr>
            <p:extLst>
              <p:ext uri="{D42A27DB-BD31-4B8C-83A1-F6EECF244321}">
                <p14:modId xmlns:p14="http://schemas.microsoft.com/office/powerpoint/2010/main" val="668228618"/>
              </p:ext>
            </p:extLst>
          </p:nvPr>
        </p:nvGraphicFramePr>
        <p:xfrm>
          <a:off x="6264347" y="1377406"/>
          <a:ext cx="5181600" cy="4968240"/>
        </p:xfrm>
        <a:graphic>
          <a:graphicData uri="http://schemas.openxmlformats.org/drawingml/2006/table">
            <a:tbl>
              <a:tblPr firstRow="1" bandRow="1">
                <a:tableStyleId>{5940675A-B579-460E-94D1-54222C63F5DA}</a:tableStyleId>
              </a:tblPr>
              <a:tblGrid>
                <a:gridCol w="5181600">
                  <a:extLst>
                    <a:ext uri="{9D8B030D-6E8A-4147-A177-3AD203B41FA5}">
                      <a16:colId xmlns:a16="http://schemas.microsoft.com/office/drawing/2014/main" val="2772901136"/>
                    </a:ext>
                  </a:extLst>
                </a:gridCol>
              </a:tblGrid>
              <a:tr h="480829">
                <a:tc>
                  <a:txBody>
                    <a:bodyPr/>
                    <a:lstStyle/>
                    <a:p>
                      <a:pPr algn="ctr"/>
                      <a:r>
                        <a:rPr lang="en-US" sz="2800" b="1" dirty="0">
                          <a:latin typeface="KG Neatly Printed" panose="02000506000000020003" pitchFamily="2" charset="77"/>
                        </a:rPr>
                        <a:t>2</a:t>
                      </a:r>
                    </a:p>
                  </a:txBody>
                  <a:tcPr>
                    <a:lnL w="381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38100" cap="flat" cmpd="sng" algn="ctr">
                      <a:solidFill>
                        <a:schemeClr val="accent1">
                          <a:lumMod val="50000"/>
                        </a:schemeClr>
                      </a:solidFill>
                      <a:prstDash val="solid"/>
                      <a:round/>
                      <a:headEnd type="none" w="med" len="med"/>
                      <a:tailEnd type="none" w="med" len="med"/>
                    </a:lnT>
                    <a:lnB w="381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2DFDB"/>
                    </a:solidFill>
                  </a:tcPr>
                </a:tc>
                <a:extLst>
                  <a:ext uri="{0D108BD9-81ED-4DB2-BD59-A6C34878D82A}">
                    <a16:rowId xmlns:a16="http://schemas.microsoft.com/office/drawing/2014/main" val="731033179"/>
                  </a:ext>
                </a:extLst>
              </a:tr>
              <a:tr h="370840">
                <a:tc>
                  <a:txBody>
                    <a:bodyPr/>
                    <a:lstStyle/>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txBody>
                  <a:tcPr>
                    <a:lnL w="381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38100" cap="flat" cmpd="sng" algn="ctr">
                      <a:solidFill>
                        <a:schemeClr val="accent1">
                          <a:lumMod val="50000"/>
                        </a:schemeClr>
                      </a:solidFill>
                      <a:prstDash val="solid"/>
                      <a:round/>
                      <a:headEnd type="none" w="med" len="med"/>
                      <a:tailEnd type="none" w="med" len="med"/>
                    </a:lnT>
                    <a:lnB w="38100" cap="flat" cmpd="sng" algn="ctr">
                      <a:solidFill>
                        <a:schemeClr val="accent1">
                          <a:lumMod val="50000"/>
                        </a:schemeClr>
                      </a:solidFill>
                      <a:prstDash val="solid"/>
                      <a:round/>
                      <a:headEnd type="none" w="med" len="med"/>
                      <a:tailEnd type="none" w="med" len="med"/>
                    </a:lnB>
                    <a:solidFill>
                      <a:srgbClr val="C2DFDB"/>
                    </a:solidFill>
                  </a:tcPr>
                </a:tc>
                <a:extLst>
                  <a:ext uri="{0D108BD9-81ED-4DB2-BD59-A6C34878D82A}">
                    <a16:rowId xmlns:a16="http://schemas.microsoft.com/office/drawing/2014/main" val="38560602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u="sng" dirty="0">
                          <a:latin typeface="KG Neatly Printed" panose="02000506000000020003" pitchFamily="2" charset="77"/>
                        </a:rPr>
                        <a:t>Sign In/Journaling</a:t>
                      </a:r>
                      <a:r>
                        <a:rPr lang="en-US" sz="2200" u="none" dirty="0">
                          <a:latin typeface="KG Neatly Printed" panose="02000506000000020003" pitchFamily="2" charset="77"/>
                        </a:rPr>
                        <a:t> </a:t>
                      </a:r>
                      <a:endParaRPr lang="en-US" sz="1800" u="sng" dirty="0">
                        <a:latin typeface="KG Neatly Printed" panose="02000506000000020003" pitchFamily="2" charset="77"/>
                      </a:endParaRPr>
                    </a:p>
                    <a:p>
                      <a:pPr marL="342900" indent="-342900">
                        <a:buFont typeface="Arial" panose="020B0604020202020204" pitchFamily="34" charset="0"/>
                        <a:buChar char="•"/>
                      </a:pPr>
                      <a:r>
                        <a:rPr lang="en-US" sz="1800" u="none" dirty="0">
                          <a:latin typeface="KG Neatly Printed" panose="02000506000000020003" pitchFamily="2" charset="77"/>
                        </a:rPr>
                        <a:t>Students will practice writing their name and will engage in a drawing/writing activity in their primary journal.</a:t>
                      </a:r>
                    </a:p>
                    <a:p>
                      <a:pPr marL="342900" indent="-342900">
                        <a:buFont typeface="Arial" panose="020B0604020202020204" pitchFamily="34" charset="0"/>
                        <a:buChar char="•"/>
                      </a:pPr>
                      <a:endParaRPr lang="en-US" sz="2000" u="none" dirty="0">
                        <a:latin typeface="KG Neatly Printed" panose="02000506000000020003" pitchFamily="2" charset="77"/>
                      </a:endParaRPr>
                    </a:p>
                    <a:p>
                      <a:pPr marL="342900" indent="-342900">
                        <a:buFont typeface="Arial" panose="020B0604020202020204" pitchFamily="34" charset="0"/>
                        <a:buChar char="•"/>
                      </a:pPr>
                      <a:endParaRPr lang="en-US" sz="2000" u="none" dirty="0">
                        <a:latin typeface="KG Neatly Printed" panose="02000506000000020003" pitchFamily="2" charset="77"/>
                      </a:endParaRPr>
                    </a:p>
                    <a:p>
                      <a:pPr marL="342900" indent="-342900">
                        <a:buFont typeface="Arial" panose="020B0604020202020204" pitchFamily="34" charset="0"/>
                        <a:buChar char="•"/>
                      </a:pPr>
                      <a:endParaRPr lang="en-US" sz="2000" u="none" dirty="0">
                        <a:latin typeface="KG Neatly Printed" panose="02000506000000020003" pitchFamily="2" charset="77"/>
                      </a:endParaRPr>
                    </a:p>
                  </a:txBody>
                  <a:tcPr>
                    <a:lnL w="381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38100" cap="flat" cmpd="sng" algn="ctr">
                      <a:solidFill>
                        <a:schemeClr val="accent1">
                          <a:lumMod val="50000"/>
                        </a:schemeClr>
                      </a:solidFill>
                      <a:prstDash val="solid"/>
                      <a:round/>
                      <a:headEnd type="none" w="med" len="med"/>
                      <a:tailEnd type="none" w="med" len="med"/>
                    </a:lnT>
                    <a:lnB w="38100" cap="flat" cmpd="sng" algn="ctr">
                      <a:solidFill>
                        <a:schemeClr val="accent1">
                          <a:lumMod val="50000"/>
                        </a:schemeClr>
                      </a:solidFill>
                      <a:prstDash val="solid"/>
                      <a:round/>
                      <a:headEnd type="none" w="med" len="med"/>
                      <a:tailEnd type="none" w="med" len="med"/>
                    </a:lnB>
                    <a:solidFill>
                      <a:srgbClr val="C2DFDB"/>
                    </a:solidFill>
                  </a:tcPr>
                </a:tc>
                <a:extLst>
                  <a:ext uri="{0D108BD9-81ED-4DB2-BD59-A6C34878D82A}">
                    <a16:rowId xmlns:a16="http://schemas.microsoft.com/office/drawing/2014/main" val="1983529852"/>
                  </a:ext>
                </a:extLst>
              </a:tr>
            </a:tbl>
          </a:graphicData>
        </a:graphic>
      </p:graphicFrame>
      <p:pic>
        <p:nvPicPr>
          <p:cNvPr id="1026" name="Picture 2" descr="School Clipart - Images, Illustrations, Photos">
            <a:extLst>
              <a:ext uri="{FF2B5EF4-FFF2-40B4-BE49-F238E27FC236}">
                <a16:creationId xmlns:a16="http://schemas.microsoft.com/office/drawing/2014/main" id="{5920FCE2-030F-40A1-BCF2-F248717A8B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266" y="1952536"/>
            <a:ext cx="3592287" cy="21031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EB5ECE18-53D2-4994-8A84-23D7DFD61C1B}"/>
              </a:ext>
            </a:extLst>
          </p:cNvPr>
          <p:cNvPicPr>
            <a:picLocks noChangeAspect="1"/>
          </p:cNvPicPr>
          <p:nvPr/>
        </p:nvPicPr>
        <p:blipFill>
          <a:blip r:embed="rId4"/>
          <a:stretch>
            <a:fillRect/>
          </a:stretch>
        </p:blipFill>
        <p:spPr>
          <a:xfrm>
            <a:off x="7198243" y="1982661"/>
            <a:ext cx="3253562" cy="2117607"/>
          </a:xfrm>
          <a:prstGeom prst="rect">
            <a:avLst/>
          </a:prstGeom>
        </p:spPr>
      </p:pic>
    </p:spTree>
    <p:extLst>
      <p:ext uri="{BB962C8B-B14F-4D97-AF65-F5344CB8AC3E}">
        <p14:creationId xmlns:p14="http://schemas.microsoft.com/office/powerpoint/2010/main" val="857680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3BB590-32A5-0446-A60E-C6698AA7E930}"/>
              </a:ext>
            </a:extLst>
          </p:cNvPr>
          <p:cNvPicPr>
            <a:picLocks/>
          </p:cNvPicPr>
          <p:nvPr/>
        </p:nvPicPr>
        <p:blipFill>
          <a:blip r:embed="rId2">
            <a:duotone>
              <a:schemeClr val="accent6">
                <a:shade val="45000"/>
                <a:satMod val="135000"/>
              </a:schemeClr>
              <a:prstClr val="white"/>
            </a:duotone>
          </a:blip>
          <a:stretch>
            <a:fillRect/>
          </a:stretch>
        </p:blipFill>
        <p:spPr>
          <a:xfrm rot="16200000">
            <a:off x="2758375" y="-2411729"/>
            <a:ext cx="6711696" cy="12070080"/>
          </a:xfrm>
          <a:prstGeom prst="rect">
            <a:avLst/>
          </a:prstGeom>
        </p:spPr>
      </p:pic>
      <p:sp>
        <p:nvSpPr>
          <p:cNvPr id="8" name="Title 7">
            <a:extLst>
              <a:ext uri="{FF2B5EF4-FFF2-40B4-BE49-F238E27FC236}">
                <a16:creationId xmlns:a16="http://schemas.microsoft.com/office/drawing/2014/main" id="{5BCEA2FE-3E14-5043-BDB6-A1D36A6E4D50}"/>
              </a:ext>
            </a:extLst>
          </p:cNvPr>
          <p:cNvSpPr>
            <a:spLocks noGrp="1"/>
          </p:cNvSpPr>
          <p:nvPr>
            <p:ph type="title"/>
          </p:nvPr>
        </p:nvSpPr>
        <p:spPr>
          <a:xfrm>
            <a:off x="838200" y="365125"/>
            <a:ext cx="10515600" cy="971405"/>
          </a:xfrm>
        </p:spPr>
        <p:txBody>
          <a:bodyPr>
            <a:normAutofit/>
          </a:bodyPr>
          <a:lstStyle/>
          <a:p>
            <a:r>
              <a:rPr lang="en-US" sz="4800" b="1" dirty="0">
                <a:latin typeface="KG Sweet N Sassy" panose="02000000000000000000" pitchFamily="2" charset="77"/>
              </a:rPr>
              <a:t>                     A Day in Pre-K </a:t>
            </a:r>
          </a:p>
        </p:txBody>
      </p:sp>
      <p:graphicFrame>
        <p:nvGraphicFramePr>
          <p:cNvPr id="3" name="Content Placeholder 2">
            <a:extLst>
              <a:ext uri="{FF2B5EF4-FFF2-40B4-BE49-F238E27FC236}">
                <a16:creationId xmlns:a16="http://schemas.microsoft.com/office/drawing/2014/main" id="{367C621F-C4C9-344D-B5CC-4180FE13FFA8}"/>
              </a:ext>
            </a:extLst>
          </p:cNvPr>
          <p:cNvGraphicFramePr>
            <a:graphicFrameLocks noGrp="1"/>
          </p:cNvGraphicFramePr>
          <p:nvPr>
            <p:ph sz="half" idx="1"/>
            <p:extLst>
              <p:ext uri="{D42A27DB-BD31-4B8C-83A1-F6EECF244321}">
                <p14:modId xmlns:p14="http://schemas.microsoft.com/office/powerpoint/2010/main" val="4187145652"/>
              </p:ext>
            </p:extLst>
          </p:nvPr>
        </p:nvGraphicFramePr>
        <p:xfrm>
          <a:off x="710611" y="1180554"/>
          <a:ext cx="4581479" cy="5424284"/>
        </p:xfrm>
        <a:graphic>
          <a:graphicData uri="http://schemas.openxmlformats.org/drawingml/2006/table">
            <a:tbl>
              <a:tblPr firstRow="1" bandRow="1">
                <a:tableStyleId>{5940675A-B579-460E-94D1-54222C63F5DA}</a:tableStyleId>
              </a:tblPr>
              <a:tblGrid>
                <a:gridCol w="4581479">
                  <a:extLst>
                    <a:ext uri="{9D8B030D-6E8A-4147-A177-3AD203B41FA5}">
                      <a16:colId xmlns:a16="http://schemas.microsoft.com/office/drawing/2014/main" val="2772901136"/>
                    </a:ext>
                  </a:extLst>
                </a:gridCol>
              </a:tblGrid>
              <a:tr h="549186">
                <a:tc>
                  <a:txBody>
                    <a:bodyPr/>
                    <a:lstStyle/>
                    <a:p>
                      <a:pPr algn="ctr"/>
                      <a:r>
                        <a:rPr lang="en-US" sz="2800" b="1" dirty="0">
                          <a:latin typeface="KG Neatly Printed" panose="02000506000000020003" pitchFamily="2" charset="77"/>
                        </a:rPr>
                        <a:t>3</a:t>
                      </a:r>
                    </a:p>
                  </a:txBody>
                  <a:tcPr>
                    <a:lnL w="381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38100" cap="flat" cmpd="sng" algn="ctr">
                      <a:solidFill>
                        <a:schemeClr val="accent1">
                          <a:lumMod val="50000"/>
                        </a:schemeClr>
                      </a:solidFill>
                      <a:prstDash val="solid"/>
                      <a:round/>
                      <a:headEnd type="none" w="med" len="med"/>
                      <a:tailEnd type="none" w="med" len="med"/>
                    </a:lnT>
                    <a:lnB w="381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2DFDB"/>
                    </a:solidFill>
                  </a:tcPr>
                </a:tc>
                <a:extLst>
                  <a:ext uri="{0D108BD9-81ED-4DB2-BD59-A6C34878D82A}">
                    <a16:rowId xmlns:a16="http://schemas.microsoft.com/office/drawing/2014/main" val="731033179"/>
                  </a:ext>
                </a:extLst>
              </a:tr>
              <a:tr h="2284498">
                <a:tc>
                  <a:txBody>
                    <a:bodyPr/>
                    <a:lstStyle/>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txBody>
                  <a:tcPr>
                    <a:lnL w="381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38100" cap="flat" cmpd="sng" algn="ctr">
                      <a:solidFill>
                        <a:schemeClr val="accent1">
                          <a:lumMod val="50000"/>
                        </a:schemeClr>
                      </a:solidFill>
                      <a:prstDash val="solid"/>
                      <a:round/>
                      <a:headEnd type="none" w="med" len="med"/>
                      <a:tailEnd type="none" w="med" len="med"/>
                    </a:lnT>
                    <a:lnB w="38100" cap="flat" cmpd="sng" algn="ctr">
                      <a:solidFill>
                        <a:schemeClr val="accent1">
                          <a:lumMod val="50000"/>
                        </a:schemeClr>
                      </a:solidFill>
                      <a:prstDash val="solid"/>
                      <a:round/>
                      <a:headEnd type="none" w="med" len="med"/>
                      <a:tailEnd type="none" w="med" len="med"/>
                    </a:lnB>
                    <a:solidFill>
                      <a:srgbClr val="C2DFDB"/>
                    </a:solidFill>
                  </a:tcPr>
                </a:tc>
                <a:extLst>
                  <a:ext uri="{0D108BD9-81ED-4DB2-BD59-A6C34878D82A}">
                    <a16:rowId xmlns:a16="http://schemas.microsoft.com/office/drawing/2014/main" val="3856060250"/>
                  </a:ext>
                </a:extLst>
              </a:tr>
              <a:tr h="2589098">
                <a:tc>
                  <a:txBody>
                    <a:bodyPr/>
                    <a:lstStyle/>
                    <a:p>
                      <a:r>
                        <a:rPr lang="en-US" sz="2200" u="sng" dirty="0">
                          <a:latin typeface="KG Neatly Printed" panose="02000506000000020003" pitchFamily="2" charset="77"/>
                        </a:rPr>
                        <a:t>Meet &amp; Greet</a:t>
                      </a:r>
                      <a:r>
                        <a:rPr lang="en-US" sz="2200" u="none" dirty="0">
                          <a:latin typeface="KG Neatly Printed" panose="02000506000000020003" pitchFamily="2" charset="77"/>
                        </a:rPr>
                        <a:t> </a:t>
                      </a:r>
                      <a:endParaRPr lang="en-US" sz="1800" u="sng" dirty="0">
                        <a:latin typeface="KG Neatly Printed" panose="02000506000000020003" pitchFamily="2" charset="77"/>
                      </a:endParaRPr>
                    </a:p>
                    <a:p>
                      <a:pPr marL="342900" indent="-342900">
                        <a:buFont typeface="Arial" panose="020B0604020202020204" pitchFamily="34" charset="0"/>
                        <a:buChar char="•"/>
                      </a:pPr>
                      <a:r>
                        <a:rPr lang="en-US" sz="1600" u="none" dirty="0">
                          <a:latin typeface="KG Neatly Printed" panose="02000506000000020003" pitchFamily="2" charset="77"/>
                        </a:rPr>
                        <a:t>Students will sing morning songs, engage in attendance, calendar activities, discuss weather, and develop their oral language skills.</a:t>
                      </a:r>
                    </a:p>
                    <a:p>
                      <a:pPr marL="342900" indent="-342900">
                        <a:buFont typeface="Arial" panose="020B0604020202020204" pitchFamily="34" charset="0"/>
                        <a:buChar char="•"/>
                      </a:pPr>
                      <a:endParaRPr lang="en-US" sz="2000" b="1" u="none" dirty="0">
                        <a:latin typeface="KG Neatly Printed" panose="02000506000000020003" pitchFamily="2" charset="77"/>
                      </a:endParaRPr>
                    </a:p>
                  </a:txBody>
                  <a:tcPr>
                    <a:lnL w="381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38100" cap="flat" cmpd="sng" algn="ctr">
                      <a:solidFill>
                        <a:schemeClr val="accent1">
                          <a:lumMod val="50000"/>
                        </a:schemeClr>
                      </a:solidFill>
                      <a:prstDash val="solid"/>
                      <a:round/>
                      <a:headEnd type="none" w="med" len="med"/>
                      <a:tailEnd type="none" w="med" len="med"/>
                    </a:lnT>
                    <a:lnB w="38100" cap="flat" cmpd="sng" algn="ctr">
                      <a:solidFill>
                        <a:schemeClr val="accent1">
                          <a:lumMod val="50000"/>
                        </a:schemeClr>
                      </a:solidFill>
                      <a:prstDash val="solid"/>
                      <a:round/>
                      <a:headEnd type="none" w="med" len="med"/>
                      <a:tailEnd type="none" w="med" len="med"/>
                    </a:lnB>
                    <a:solidFill>
                      <a:srgbClr val="C2DFDB"/>
                    </a:solidFill>
                  </a:tcPr>
                </a:tc>
                <a:extLst>
                  <a:ext uri="{0D108BD9-81ED-4DB2-BD59-A6C34878D82A}">
                    <a16:rowId xmlns:a16="http://schemas.microsoft.com/office/drawing/2014/main" val="1983529852"/>
                  </a:ext>
                </a:extLst>
              </a:tr>
            </a:tbl>
          </a:graphicData>
        </a:graphic>
      </p:graphicFrame>
      <p:graphicFrame>
        <p:nvGraphicFramePr>
          <p:cNvPr id="9" name="Content Placeholder 2">
            <a:extLst>
              <a:ext uri="{FF2B5EF4-FFF2-40B4-BE49-F238E27FC236}">
                <a16:creationId xmlns:a16="http://schemas.microsoft.com/office/drawing/2014/main" id="{3492B430-22B2-2B4F-9980-41AF3DB9C86F}"/>
              </a:ext>
            </a:extLst>
          </p:cNvPr>
          <p:cNvGraphicFramePr>
            <a:graphicFrameLocks/>
          </p:cNvGraphicFramePr>
          <p:nvPr>
            <p:extLst>
              <p:ext uri="{D42A27DB-BD31-4B8C-83A1-F6EECF244321}">
                <p14:modId xmlns:p14="http://schemas.microsoft.com/office/powerpoint/2010/main" val="3659844616"/>
              </p:ext>
            </p:extLst>
          </p:nvPr>
        </p:nvGraphicFramePr>
        <p:xfrm>
          <a:off x="6443330" y="1122196"/>
          <a:ext cx="4910470" cy="5471478"/>
        </p:xfrm>
        <a:graphic>
          <a:graphicData uri="http://schemas.openxmlformats.org/drawingml/2006/table">
            <a:tbl>
              <a:tblPr firstRow="1" bandRow="1">
                <a:tableStyleId>{5940675A-B579-460E-94D1-54222C63F5DA}</a:tableStyleId>
              </a:tblPr>
              <a:tblGrid>
                <a:gridCol w="4910470">
                  <a:extLst>
                    <a:ext uri="{9D8B030D-6E8A-4147-A177-3AD203B41FA5}">
                      <a16:colId xmlns:a16="http://schemas.microsoft.com/office/drawing/2014/main" val="2772901136"/>
                    </a:ext>
                  </a:extLst>
                </a:gridCol>
              </a:tblGrid>
              <a:tr h="501561">
                <a:tc>
                  <a:txBody>
                    <a:bodyPr/>
                    <a:lstStyle/>
                    <a:p>
                      <a:pPr marL="0" algn="ctr" defTabSz="914400" rtl="0" eaLnBrk="1" latinLnBrk="0" hangingPunct="1"/>
                      <a:r>
                        <a:rPr lang="en-US" sz="2800" b="1" kern="1200" dirty="0">
                          <a:solidFill>
                            <a:schemeClr val="tx1"/>
                          </a:solidFill>
                          <a:latin typeface="KG Neatly Printed" panose="02000506000000020003" pitchFamily="2" charset="77"/>
                          <a:ea typeface="+mn-ea"/>
                          <a:cs typeface="+mn-cs"/>
                        </a:rPr>
                        <a:t>4</a:t>
                      </a:r>
                    </a:p>
                  </a:txBody>
                  <a:tcPr>
                    <a:lnL w="381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38100" cap="flat" cmpd="sng" algn="ctr">
                      <a:solidFill>
                        <a:schemeClr val="accent1">
                          <a:lumMod val="50000"/>
                        </a:schemeClr>
                      </a:solidFill>
                      <a:prstDash val="solid"/>
                      <a:round/>
                      <a:headEnd type="none" w="med" len="med"/>
                      <a:tailEnd type="none" w="med" len="med"/>
                    </a:lnT>
                    <a:lnB w="381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2DFDB"/>
                    </a:solidFill>
                  </a:tcPr>
                </a:tc>
                <a:extLst>
                  <a:ext uri="{0D108BD9-81ED-4DB2-BD59-A6C34878D82A}">
                    <a16:rowId xmlns:a16="http://schemas.microsoft.com/office/drawing/2014/main" val="731033179"/>
                  </a:ext>
                </a:extLst>
              </a:tr>
              <a:tr h="2198916">
                <a:tc>
                  <a:txBody>
                    <a:bodyPr/>
                    <a:lstStyle/>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txBody>
                  <a:tcPr>
                    <a:lnL w="381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38100" cap="flat" cmpd="sng" algn="ctr">
                      <a:solidFill>
                        <a:schemeClr val="accent1">
                          <a:lumMod val="50000"/>
                        </a:schemeClr>
                      </a:solidFill>
                      <a:prstDash val="solid"/>
                      <a:round/>
                      <a:headEnd type="none" w="med" len="med"/>
                      <a:tailEnd type="none" w="med" len="med"/>
                    </a:lnT>
                    <a:lnB w="38100" cap="flat" cmpd="sng" algn="ctr">
                      <a:solidFill>
                        <a:schemeClr val="accent1">
                          <a:lumMod val="50000"/>
                        </a:schemeClr>
                      </a:solidFill>
                      <a:prstDash val="solid"/>
                      <a:round/>
                      <a:headEnd type="none" w="med" len="med"/>
                      <a:tailEnd type="none" w="med" len="med"/>
                    </a:lnB>
                    <a:solidFill>
                      <a:srgbClr val="C2DFDB"/>
                    </a:solidFill>
                  </a:tcPr>
                </a:tc>
                <a:extLst>
                  <a:ext uri="{0D108BD9-81ED-4DB2-BD59-A6C34878D82A}">
                    <a16:rowId xmlns:a16="http://schemas.microsoft.com/office/drawing/2014/main" val="3856060250"/>
                  </a:ext>
                </a:extLst>
              </a:tr>
              <a:tr h="2667318">
                <a:tc>
                  <a:txBody>
                    <a:bodyPr/>
                    <a:lstStyle/>
                    <a:p>
                      <a:r>
                        <a:rPr lang="en-US" sz="2200" u="sng" dirty="0">
                          <a:latin typeface="KG Neatly Printed" panose="02000506000000020003" pitchFamily="2" charset="77"/>
                        </a:rPr>
                        <a:t>Think/Learn/Share</a:t>
                      </a:r>
                      <a:r>
                        <a:rPr lang="en-US" sz="2200" u="none" dirty="0">
                          <a:latin typeface="KG Neatly Printed" panose="02000506000000020003" pitchFamily="2" charset="77"/>
                        </a:rPr>
                        <a:t> </a:t>
                      </a:r>
                      <a:endParaRPr lang="en-US" sz="1800" u="sng" dirty="0">
                        <a:latin typeface="KG Neatly Printed" panose="02000506000000020003" pitchFamily="2" charset="77"/>
                      </a:endParaRPr>
                    </a:p>
                    <a:p>
                      <a:pPr marL="342900" indent="-342900">
                        <a:buFont typeface="Arial" panose="020B0604020202020204" pitchFamily="34" charset="0"/>
                        <a:buChar char="•"/>
                      </a:pPr>
                      <a:r>
                        <a:rPr lang="en-US" sz="1500" dirty="0"/>
                        <a:t>Students will work in the learning centers and use their creativity while developing their imagination, dexterity, and physical, cognitive and emotional strengths. During Think, children indicate what they plan to do at the center of their choice. During Learn Time, children will carry out their initial and subsequent plans. During Share, all children will be engaged in conversation regarding their center time experiences. Children will display and /or discuss what they did.</a:t>
                      </a:r>
                      <a:endParaRPr lang="en-US" sz="1500" b="0" u="none" dirty="0">
                        <a:latin typeface="KG Neatly Printed" panose="02000506000000020003" pitchFamily="2" charset="77"/>
                      </a:endParaRPr>
                    </a:p>
                  </a:txBody>
                  <a:tcPr>
                    <a:lnL w="381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38100" cap="flat" cmpd="sng" algn="ctr">
                      <a:solidFill>
                        <a:schemeClr val="accent1">
                          <a:lumMod val="50000"/>
                        </a:schemeClr>
                      </a:solidFill>
                      <a:prstDash val="solid"/>
                      <a:round/>
                      <a:headEnd type="none" w="med" len="med"/>
                      <a:tailEnd type="none" w="med" len="med"/>
                    </a:lnT>
                    <a:lnB w="38100" cap="flat" cmpd="sng" algn="ctr">
                      <a:solidFill>
                        <a:schemeClr val="accent1">
                          <a:lumMod val="50000"/>
                        </a:schemeClr>
                      </a:solidFill>
                      <a:prstDash val="solid"/>
                      <a:round/>
                      <a:headEnd type="none" w="med" len="med"/>
                      <a:tailEnd type="none" w="med" len="med"/>
                    </a:lnB>
                    <a:solidFill>
                      <a:srgbClr val="C2DFDB"/>
                    </a:solidFill>
                  </a:tcPr>
                </a:tc>
                <a:extLst>
                  <a:ext uri="{0D108BD9-81ED-4DB2-BD59-A6C34878D82A}">
                    <a16:rowId xmlns:a16="http://schemas.microsoft.com/office/drawing/2014/main" val="1983529852"/>
                  </a:ext>
                </a:extLst>
              </a:tr>
            </a:tbl>
          </a:graphicData>
        </a:graphic>
      </p:graphicFrame>
      <p:pic>
        <p:nvPicPr>
          <p:cNvPr id="17" name="Picture 16">
            <a:extLst>
              <a:ext uri="{FF2B5EF4-FFF2-40B4-BE49-F238E27FC236}">
                <a16:creationId xmlns:a16="http://schemas.microsoft.com/office/drawing/2014/main" id="{DB8E566C-94C1-4F63-AFAA-84E1B4D09680}"/>
              </a:ext>
            </a:extLst>
          </p:cNvPr>
          <p:cNvPicPr>
            <a:picLocks noChangeAspect="1"/>
          </p:cNvPicPr>
          <p:nvPr/>
        </p:nvPicPr>
        <p:blipFill rotWithShape="1">
          <a:blip r:embed="rId3"/>
          <a:srcRect t="5668" r="2309" b="10082"/>
          <a:stretch/>
        </p:blipFill>
        <p:spPr>
          <a:xfrm>
            <a:off x="1371600" y="1817269"/>
            <a:ext cx="3189767" cy="2124626"/>
          </a:xfrm>
          <a:prstGeom prst="rect">
            <a:avLst/>
          </a:prstGeom>
        </p:spPr>
      </p:pic>
      <p:pic>
        <p:nvPicPr>
          <p:cNvPr id="2" name="Picture 1">
            <a:extLst>
              <a:ext uri="{FF2B5EF4-FFF2-40B4-BE49-F238E27FC236}">
                <a16:creationId xmlns:a16="http://schemas.microsoft.com/office/drawing/2014/main" id="{DC4DD3CB-B548-436A-85DB-E83F3C63BD84}"/>
              </a:ext>
            </a:extLst>
          </p:cNvPr>
          <p:cNvPicPr>
            <a:picLocks noChangeAspect="1"/>
          </p:cNvPicPr>
          <p:nvPr/>
        </p:nvPicPr>
        <p:blipFill>
          <a:blip r:embed="rId4"/>
          <a:stretch>
            <a:fillRect/>
          </a:stretch>
        </p:blipFill>
        <p:spPr>
          <a:xfrm>
            <a:off x="7179002" y="1749425"/>
            <a:ext cx="3578662" cy="2108510"/>
          </a:xfrm>
          <a:prstGeom prst="rect">
            <a:avLst/>
          </a:prstGeom>
        </p:spPr>
      </p:pic>
    </p:spTree>
    <p:extLst>
      <p:ext uri="{BB962C8B-B14F-4D97-AF65-F5344CB8AC3E}">
        <p14:creationId xmlns:p14="http://schemas.microsoft.com/office/powerpoint/2010/main" val="913410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3BB590-32A5-0446-A60E-C6698AA7E930}"/>
              </a:ext>
            </a:extLst>
          </p:cNvPr>
          <p:cNvPicPr>
            <a:picLocks/>
          </p:cNvPicPr>
          <p:nvPr/>
        </p:nvPicPr>
        <p:blipFill>
          <a:blip r:embed="rId2">
            <a:duotone>
              <a:schemeClr val="accent6">
                <a:shade val="45000"/>
                <a:satMod val="135000"/>
              </a:schemeClr>
              <a:prstClr val="white"/>
            </a:duotone>
          </a:blip>
          <a:stretch>
            <a:fillRect/>
          </a:stretch>
        </p:blipFill>
        <p:spPr>
          <a:xfrm rot="16200000">
            <a:off x="2758375" y="-2411729"/>
            <a:ext cx="6711696" cy="12070080"/>
          </a:xfrm>
          <a:prstGeom prst="rect">
            <a:avLst/>
          </a:prstGeom>
        </p:spPr>
      </p:pic>
      <p:sp>
        <p:nvSpPr>
          <p:cNvPr id="8" name="Title 7">
            <a:extLst>
              <a:ext uri="{FF2B5EF4-FFF2-40B4-BE49-F238E27FC236}">
                <a16:creationId xmlns:a16="http://schemas.microsoft.com/office/drawing/2014/main" id="{5BCEA2FE-3E14-5043-BDB6-A1D36A6E4D50}"/>
              </a:ext>
            </a:extLst>
          </p:cNvPr>
          <p:cNvSpPr>
            <a:spLocks noGrp="1"/>
          </p:cNvSpPr>
          <p:nvPr>
            <p:ph type="title"/>
          </p:nvPr>
        </p:nvSpPr>
        <p:spPr>
          <a:xfrm>
            <a:off x="838200" y="365125"/>
            <a:ext cx="10515600" cy="971405"/>
          </a:xfrm>
        </p:spPr>
        <p:txBody>
          <a:bodyPr>
            <a:normAutofit/>
          </a:bodyPr>
          <a:lstStyle/>
          <a:p>
            <a:r>
              <a:rPr lang="en-US" sz="4800" b="1" dirty="0">
                <a:latin typeface="KG Sweet N Sassy" panose="02000000000000000000" pitchFamily="2" charset="77"/>
              </a:rPr>
              <a:t>                     A Day in Pre-K </a:t>
            </a:r>
          </a:p>
        </p:txBody>
      </p:sp>
      <p:graphicFrame>
        <p:nvGraphicFramePr>
          <p:cNvPr id="3" name="Content Placeholder 2">
            <a:extLst>
              <a:ext uri="{FF2B5EF4-FFF2-40B4-BE49-F238E27FC236}">
                <a16:creationId xmlns:a16="http://schemas.microsoft.com/office/drawing/2014/main" id="{367C621F-C4C9-344D-B5CC-4180FE13FFA8}"/>
              </a:ext>
            </a:extLst>
          </p:cNvPr>
          <p:cNvGraphicFramePr>
            <a:graphicFrameLocks noGrp="1"/>
          </p:cNvGraphicFramePr>
          <p:nvPr>
            <p:ph sz="half" idx="1"/>
            <p:extLst>
              <p:ext uri="{D42A27DB-BD31-4B8C-83A1-F6EECF244321}">
                <p14:modId xmlns:p14="http://schemas.microsoft.com/office/powerpoint/2010/main" val="2839383215"/>
              </p:ext>
            </p:extLst>
          </p:nvPr>
        </p:nvGraphicFramePr>
        <p:xfrm>
          <a:off x="743392" y="1211580"/>
          <a:ext cx="4515913" cy="5393258"/>
        </p:xfrm>
        <a:graphic>
          <a:graphicData uri="http://schemas.openxmlformats.org/drawingml/2006/table">
            <a:tbl>
              <a:tblPr firstRow="1" bandRow="1">
                <a:tableStyleId>{5940675A-B579-460E-94D1-54222C63F5DA}</a:tableStyleId>
              </a:tblPr>
              <a:tblGrid>
                <a:gridCol w="4515913">
                  <a:extLst>
                    <a:ext uri="{9D8B030D-6E8A-4147-A177-3AD203B41FA5}">
                      <a16:colId xmlns:a16="http://schemas.microsoft.com/office/drawing/2014/main" val="2772901136"/>
                    </a:ext>
                  </a:extLst>
                </a:gridCol>
              </a:tblGrid>
              <a:tr h="517820">
                <a:tc>
                  <a:txBody>
                    <a:bodyPr/>
                    <a:lstStyle/>
                    <a:p>
                      <a:pPr algn="ctr"/>
                      <a:r>
                        <a:rPr lang="en-US" sz="2800" b="1" dirty="0">
                          <a:latin typeface="KG Neatly Printed" panose="02000506000000020003" pitchFamily="2" charset="77"/>
                        </a:rPr>
                        <a:t>5</a:t>
                      </a:r>
                    </a:p>
                  </a:txBody>
                  <a:tcPr>
                    <a:lnL w="381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38100" cap="flat" cmpd="sng" algn="ctr">
                      <a:solidFill>
                        <a:schemeClr val="accent1">
                          <a:lumMod val="50000"/>
                        </a:schemeClr>
                      </a:solidFill>
                      <a:prstDash val="solid"/>
                      <a:round/>
                      <a:headEnd type="none" w="med" len="med"/>
                      <a:tailEnd type="none" w="med" len="med"/>
                    </a:lnT>
                    <a:lnB w="381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2DFDB"/>
                    </a:solidFill>
                  </a:tcPr>
                </a:tc>
                <a:extLst>
                  <a:ext uri="{0D108BD9-81ED-4DB2-BD59-A6C34878D82A}">
                    <a16:rowId xmlns:a16="http://schemas.microsoft.com/office/drawing/2014/main" val="731033179"/>
                  </a:ext>
                </a:extLst>
              </a:tr>
              <a:tr h="2284498">
                <a:tc>
                  <a:txBody>
                    <a:bodyPr/>
                    <a:lstStyle/>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txBody>
                  <a:tcPr>
                    <a:lnL w="381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38100" cap="flat" cmpd="sng" algn="ctr">
                      <a:solidFill>
                        <a:schemeClr val="accent1">
                          <a:lumMod val="50000"/>
                        </a:schemeClr>
                      </a:solidFill>
                      <a:prstDash val="solid"/>
                      <a:round/>
                      <a:headEnd type="none" w="med" len="med"/>
                      <a:tailEnd type="none" w="med" len="med"/>
                    </a:lnT>
                    <a:lnB w="38100" cap="flat" cmpd="sng" algn="ctr">
                      <a:solidFill>
                        <a:schemeClr val="accent1">
                          <a:lumMod val="50000"/>
                        </a:schemeClr>
                      </a:solidFill>
                      <a:prstDash val="solid"/>
                      <a:round/>
                      <a:headEnd type="none" w="med" len="med"/>
                      <a:tailEnd type="none" w="med" len="med"/>
                    </a:lnB>
                    <a:solidFill>
                      <a:srgbClr val="C2DFDB"/>
                    </a:solidFill>
                  </a:tcPr>
                </a:tc>
                <a:extLst>
                  <a:ext uri="{0D108BD9-81ED-4DB2-BD59-A6C34878D82A}">
                    <a16:rowId xmlns:a16="http://schemas.microsoft.com/office/drawing/2014/main" val="3856060250"/>
                  </a:ext>
                </a:extLst>
              </a:tr>
              <a:tr h="258909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200" u="sng" dirty="0">
                          <a:latin typeface="KG Neatly Printed" panose="02000506000000020003" pitchFamily="2" charset="77"/>
                        </a:rPr>
                        <a:t>Big Experience 1</a:t>
                      </a:r>
                      <a:r>
                        <a:rPr lang="en-US" sz="2200" u="none" dirty="0">
                          <a:latin typeface="KG Neatly Printed" panose="02000506000000020003" pitchFamily="2" charset="77"/>
                        </a:rPr>
                        <a:t> </a:t>
                      </a:r>
                      <a:endParaRPr lang="en-US" sz="1800" u="none" dirty="0">
                        <a:latin typeface="KG Neatly Printed" panose="02000506000000020003" pitchFamily="2" charset="77"/>
                      </a:endParaRPr>
                    </a:p>
                    <a:p>
                      <a:pPr marL="342900" indent="-342900">
                        <a:buFont typeface="Arial" panose="020B0604020202020204" pitchFamily="34" charset="0"/>
                        <a:buChar char="•"/>
                      </a:pPr>
                      <a:r>
                        <a:rPr lang="en-US" sz="1600" dirty="0">
                          <a:latin typeface="KG Neatly Printed" panose="02000506000000020003"/>
                        </a:rPr>
                        <a:t>Big Experience is a large group time activity The central organizing features of the Big Day for Pre-K Curriculum are the Big Experiences-Circle Time and Story Time lessons-that occur three times each day. The learning domains are spiraled throughout the three Big Experiences.  </a:t>
                      </a:r>
                      <a:endParaRPr lang="en-US" sz="1600" b="1" u="none" dirty="0">
                        <a:latin typeface="KG Neatly Printed" panose="02000506000000020003"/>
                      </a:endParaRPr>
                    </a:p>
                  </a:txBody>
                  <a:tcPr>
                    <a:lnL w="381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38100" cap="flat" cmpd="sng" algn="ctr">
                      <a:solidFill>
                        <a:schemeClr val="accent1">
                          <a:lumMod val="50000"/>
                        </a:schemeClr>
                      </a:solidFill>
                      <a:prstDash val="solid"/>
                      <a:round/>
                      <a:headEnd type="none" w="med" len="med"/>
                      <a:tailEnd type="none" w="med" len="med"/>
                    </a:lnT>
                    <a:lnB w="38100" cap="flat" cmpd="sng" algn="ctr">
                      <a:solidFill>
                        <a:schemeClr val="accent1">
                          <a:lumMod val="50000"/>
                        </a:schemeClr>
                      </a:solidFill>
                      <a:prstDash val="solid"/>
                      <a:round/>
                      <a:headEnd type="none" w="med" len="med"/>
                      <a:tailEnd type="none" w="med" len="med"/>
                    </a:lnB>
                    <a:solidFill>
                      <a:srgbClr val="C2DFDB"/>
                    </a:solidFill>
                  </a:tcPr>
                </a:tc>
                <a:extLst>
                  <a:ext uri="{0D108BD9-81ED-4DB2-BD59-A6C34878D82A}">
                    <a16:rowId xmlns:a16="http://schemas.microsoft.com/office/drawing/2014/main" val="1983529852"/>
                  </a:ext>
                </a:extLst>
              </a:tr>
            </a:tbl>
          </a:graphicData>
        </a:graphic>
      </p:graphicFrame>
      <p:graphicFrame>
        <p:nvGraphicFramePr>
          <p:cNvPr id="9" name="Content Placeholder 2">
            <a:extLst>
              <a:ext uri="{FF2B5EF4-FFF2-40B4-BE49-F238E27FC236}">
                <a16:creationId xmlns:a16="http://schemas.microsoft.com/office/drawing/2014/main" id="{3492B430-22B2-2B4F-9980-41AF3DB9C86F}"/>
              </a:ext>
            </a:extLst>
          </p:cNvPr>
          <p:cNvGraphicFramePr>
            <a:graphicFrameLocks/>
          </p:cNvGraphicFramePr>
          <p:nvPr>
            <p:extLst>
              <p:ext uri="{D42A27DB-BD31-4B8C-83A1-F6EECF244321}">
                <p14:modId xmlns:p14="http://schemas.microsoft.com/office/powerpoint/2010/main" val="930512894"/>
              </p:ext>
            </p:extLst>
          </p:nvPr>
        </p:nvGraphicFramePr>
        <p:xfrm>
          <a:off x="6443330" y="1225883"/>
          <a:ext cx="4910470" cy="5471478"/>
        </p:xfrm>
        <a:graphic>
          <a:graphicData uri="http://schemas.openxmlformats.org/drawingml/2006/table">
            <a:tbl>
              <a:tblPr firstRow="1" bandRow="1">
                <a:tableStyleId>{5940675A-B579-460E-94D1-54222C63F5DA}</a:tableStyleId>
              </a:tblPr>
              <a:tblGrid>
                <a:gridCol w="4910470">
                  <a:extLst>
                    <a:ext uri="{9D8B030D-6E8A-4147-A177-3AD203B41FA5}">
                      <a16:colId xmlns:a16="http://schemas.microsoft.com/office/drawing/2014/main" val="2772901136"/>
                    </a:ext>
                  </a:extLst>
                </a:gridCol>
              </a:tblGrid>
              <a:tr h="498422">
                <a:tc>
                  <a:txBody>
                    <a:bodyPr/>
                    <a:lstStyle/>
                    <a:p>
                      <a:pPr marL="0" algn="ctr" defTabSz="914400" rtl="0" eaLnBrk="1" latinLnBrk="0" hangingPunct="1"/>
                      <a:r>
                        <a:rPr lang="en-US" sz="2800" b="1" kern="1200" dirty="0">
                          <a:solidFill>
                            <a:schemeClr val="tx1"/>
                          </a:solidFill>
                          <a:latin typeface="KG Neatly Printed" panose="02000506000000020003" pitchFamily="2" charset="77"/>
                          <a:ea typeface="+mn-ea"/>
                          <a:cs typeface="+mn-cs"/>
                        </a:rPr>
                        <a:t>6</a:t>
                      </a:r>
                    </a:p>
                  </a:txBody>
                  <a:tcPr>
                    <a:lnL w="381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38100" cap="flat" cmpd="sng" algn="ctr">
                      <a:solidFill>
                        <a:schemeClr val="accent1">
                          <a:lumMod val="50000"/>
                        </a:schemeClr>
                      </a:solidFill>
                      <a:prstDash val="solid"/>
                      <a:round/>
                      <a:headEnd type="none" w="med" len="med"/>
                      <a:tailEnd type="none" w="med" len="med"/>
                    </a:lnT>
                    <a:lnB w="381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2DFDB"/>
                    </a:solidFill>
                  </a:tcPr>
                </a:tc>
                <a:extLst>
                  <a:ext uri="{0D108BD9-81ED-4DB2-BD59-A6C34878D82A}">
                    <a16:rowId xmlns:a16="http://schemas.microsoft.com/office/drawing/2014/main" val="731033179"/>
                  </a:ext>
                </a:extLst>
              </a:tr>
              <a:tr h="2198916">
                <a:tc>
                  <a:txBody>
                    <a:bodyPr/>
                    <a:lstStyle/>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txBody>
                  <a:tcPr>
                    <a:lnL w="381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38100" cap="flat" cmpd="sng" algn="ctr">
                      <a:solidFill>
                        <a:schemeClr val="accent1">
                          <a:lumMod val="50000"/>
                        </a:schemeClr>
                      </a:solidFill>
                      <a:prstDash val="solid"/>
                      <a:round/>
                      <a:headEnd type="none" w="med" len="med"/>
                      <a:tailEnd type="none" w="med" len="med"/>
                    </a:lnT>
                    <a:lnB w="38100" cap="flat" cmpd="sng" algn="ctr">
                      <a:solidFill>
                        <a:schemeClr val="accent1">
                          <a:lumMod val="50000"/>
                        </a:schemeClr>
                      </a:solidFill>
                      <a:prstDash val="solid"/>
                      <a:round/>
                      <a:headEnd type="none" w="med" len="med"/>
                      <a:tailEnd type="none" w="med" len="med"/>
                    </a:lnB>
                    <a:solidFill>
                      <a:srgbClr val="C2DFDB"/>
                    </a:solidFill>
                  </a:tcPr>
                </a:tc>
                <a:extLst>
                  <a:ext uri="{0D108BD9-81ED-4DB2-BD59-A6C34878D82A}">
                    <a16:rowId xmlns:a16="http://schemas.microsoft.com/office/drawing/2014/main" val="3856060250"/>
                  </a:ext>
                </a:extLst>
              </a:tr>
              <a:tr h="2667318">
                <a:tc>
                  <a:txBody>
                    <a:bodyPr/>
                    <a:lstStyle/>
                    <a:p>
                      <a:r>
                        <a:rPr lang="en-US" sz="2100" u="sng" dirty="0">
                          <a:latin typeface="KG Neatly Printed" panose="02000506000000020003" pitchFamily="2" charset="77"/>
                        </a:rPr>
                        <a:t>Phonological Awareness</a:t>
                      </a:r>
                      <a:r>
                        <a:rPr lang="en-US" sz="2100" u="none" dirty="0">
                          <a:latin typeface="KG Neatly Printed" panose="02000506000000020003" pitchFamily="2" charset="77"/>
                        </a:rPr>
                        <a:t> </a:t>
                      </a:r>
                      <a:endParaRPr lang="en-US" sz="1750" u="none" dirty="0">
                        <a:latin typeface="KG Neatly Printed" panose="02000506000000020003" pitchFamily="2" charset="77"/>
                      </a:endParaRPr>
                    </a:p>
                    <a:p>
                      <a:r>
                        <a:rPr lang="en-US" sz="1600" b="0" u="none" dirty="0">
                          <a:latin typeface="KG Neatly Printed" panose="02000506000000020003" pitchFamily="2" charset="77"/>
                        </a:rPr>
                        <a:t>Students will engage in whole group activities that develop listening skills, pre-reading skills and language development as well as letter and sound recognition</a:t>
                      </a:r>
                      <a:r>
                        <a:rPr lang="en-US" sz="1600" dirty="0"/>
                        <a:t> through the use of songs and fingerplays. </a:t>
                      </a:r>
                      <a:endParaRPr lang="en-US" sz="1600" b="0" u="none" dirty="0">
                        <a:latin typeface="KG Neatly Printed" panose="02000506000000020003" pitchFamily="2" charset="77"/>
                      </a:endParaRPr>
                    </a:p>
                    <a:p>
                      <a:endParaRPr lang="en-US" sz="1500" b="0" u="none" dirty="0">
                        <a:latin typeface="KG Neatly Printed" panose="02000506000000020003" pitchFamily="2" charset="77"/>
                      </a:endParaRPr>
                    </a:p>
                  </a:txBody>
                  <a:tcPr>
                    <a:lnL w="381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38100" cap="flat" cmpd="sng" algn="ctr">
                      <a:solidFill>
                        <a:schemeClr val="accent1">
                          <a:lumMod val="50000"/>
                        </a:schemeClr>
                      </a:solidFill>
                      <a:prstDash val="solid"/>
                      <a:round/>
                      <a:headEnd type="none" w="med" len="med"/>
                      <a:tailEnd type="none" w="med" len="med"/>
                    </a:lnT>
                    <a:lnB w="38100" cap="flat" cmpd="sng" algn="ctr">
                      <a:solidFill>
                        <a:schemeClr val="accent1">
                          <a:lumMod val="50000"/>
                        </a:schemeClr>
                      </a:solidFill>
                      <a:prstDash val="solid"/>
                      <a:round/>
                      <a:headEnd type="none" w="med" len="med"/>
                      <a:tailEnd type="none" w="med" len="med"/>
                    </a:lnB>
                    <a:solidFill>
                      <a:srgbClr val="C2DFDB"/>
                    </a:solidFill>
                  </a:tcPr>
                </a:tc>
                <a:extLst>
                  <a:ext uri="{0D108BD9-81ED-4DB2-BD59-A6C34878D82A}">
                    <a16:rowId xmlns:a16="http://schemas.microsoft.com/office/drawing/2014/main" val="1983529852"/>
                  </a:ext>
                </a:extLst>
              </a:tr>
            </a:tbl>
          </a:graphicData>
        </a:graphic>
      </p:graphicFrame>
      <p:pic>
        <p:nvPicPr>
          <p:cNvPr id="4" name="Picture 3">
            <a:extLst>
              <a:ext uri="{FF2B5EF4-FFF2-40B4-BE49-F238E27FC236}">
                <a16:creationId xmlns:a16="http://schemas.microsoft.com/office/drawing/2014/main" id="{33BE81BC-FBD7-4909-A4CB-BCC751988D51}"/>
              </a:ext>
            </a:extLst>
          </p:cNvPr>
          <p:cNvPicPr>
            <a:picLocks noChangeAspect="1"/>
          </p:cNvPicPr>
          <p:nvPr/>
        </p:nvPicPr>
        <p:blipFill>
          <a:blip r:embed="rId3"/>
          <a:stretch>
            <a:fillRect/>
          </a:stretch>
        </p:blipFill>
        <p:spPr>
          <a:xfrm>
            <a:off x="7246406" y="1803905"/>
            <a:ext cx="3304318" cy="2213040"/>
          </a:xfrm>
          <a:prstGeom prst="rect">
            <a:avLst/>
          </a:prstGeom>
        </p:spPr>
      </p:pic>
      <p:pic>
        <p:nvPicPr>
          <p:cNvPr id="7" name="Picture 6">
            <a:extLst>
              <a:ext uri="{FF2B5EF4-FFF2-40B4-BE49-F238E27FC236}">
                <a16:creationId xmlns:a16="http://schemas.microsoft.com/office/drawing/2014/main" id="{8AA717C8-DEDC-46E0-BFC0-7048203460D9}"/>
              </a:ext>
            </a:extLst>
          </p:cNvPr>
          <p:cNvPicPr>
            <a:picLocks noChangeAspect="1"/>
          </p:cNvPicPr>
          <p:nvPr/>
        </p:nvPicPr>
        <p:blipFill>
          <a:blip r:embed="rId4"/>
          <a:stretch>
            <a:fillRect/>
          </a:stretch>
        </p:blipFill>
        <p:spPr>
          <a:xfrm>
            <a:off x="1411782" y="1803905"/>
            <a:ext cx="3179135" cy="2124939"/>
          </a:xfrm>
          <a:prstGeom prst="rect">
            <a:avLst/>
          </a:prstGeom>
        </p:spPr>
      </p:pic>
    </p:spTree>
    <p:extLst>
      <p:ext uri="{BB962C8B-B14F-4D97-AF65-F5344CB8AC3E}">
        <p14:creationId xmlns:p14="http://schemas.microsoft.com/office/powerpoint/2010/main" val="3237576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3BB590-32A5-0446-A60E-C6698AA7E930}"/>
              </a:ext>
            </a:extLst>
          </p:cNvPr>
          <p:cNvPicPr>
            <a:picLocks/>
          </p:cNvPicPr>
          <p:nvPr/>
        </p:nvPicPr>
        <p:blipFill>
          <a:blip r:embed="rId3">
            <a:duotone>
              <a:schemeClr val="accent6">
                <a:shade val="45000"/>
                <a:satMod val="135000"/>
              </a:schemeClr>
              <a:prstClr val="white"/>
            </a:duotone>
          </a:blip>
          <a:stretch>
            <a:fillRect/>
          </a:stretch>
        </p:blipFill>
        <p:spPr>
          <a:xfrm rot="16200000">
            <a:off x="2740153" y="-2606039"/>
            <a:ext cx="6711696" cy="12070080"/>
          </a:xfrm>
          <a:prstGeom prst="rect">
            <a:avLst/>
          </a:prstGeom>
        </p:spPr>
      </p:pic>
      <p:sp>
        <p:nvSpPr>
          <p:cNvPr id="8" name="Title 7">
            <a:extLst>
              <a:ext uri="{FF2B5EF4-FFF2-40B4-BE49-F238E27FC236}">
                <a16:creationId xmlns:a16="http://schemas.microsoft.com/office/drawing/2014/main" id="{5BCEA2FE-3E14-5043-BDB6-A1D36A6E4D50}"/>
              </a:ext>
            </a:extLst>
          </p:cNvPr>
          <p:cNvSpPr>
            <a:spLocks noGrp="1"/>
          </p:cNvSpPr>
          <p:nvPr>
            <p:ph type="title"/>
          </p:nvPr>
        </p:nvSpPr>
        <p:spPr>
          <a:xfrm>
            <a:off x="838200" y="365125"/>
            <a:ext cx="10515600" cy="755015"/>
          </a:xfrm>
        </p:spPr>
        <p:txBody>
          <a:bodyPr>
            <a:normAutofit/>
          </a:bodyPr>
          <a:lstStyle/>
          <a:p>
            <a:r>
              <a:rPr lang="en-US" sz="4800" b="1" dirty="0">
                <a:latin typeface="KG Sweet N Sassy" panose="02000000000000000000" pitchFamily="2" charset="77"/>
              </a:rPr>
              <a:t>                      A Day in Pre-K </a:t>
            </a:r>
          </a:p>
        </p:txBody>
      </p:sp>
      <p:graphicFrame>
        <p:nvGraphicFramePr>
          <p:cNvPr id="3" name="Content Placeholder 2">
            <a:extLst>
              <a:ext uri="{FF2B5EF4-FFF2-40B4-BE49-F238E27FC236}">
                <a16:creationId xmlns:a16="http://schemas.microsoft.com/office/drawing/2014/main" id="{367C621F-C4C9-344D-B5CC-4180FE13FFA8}"/>
              </a:ext>
            </a:extLst>
          </p:cNvPr>
          <p:cNvGraphicFramePr>
            <a:graphicFrameLocks noGrp="1"/>
          </p:cNvGraphicFramePr>
          <p:nvPr>
            <p:ph sz="half" idx="1"/>
            <p:extLst>
              <p:ext uri="{D42A27DB-BD31-4B8C-83A1-F6EECF244321}">
                <p14:modId xmlns:p14="http://schemas.microsoft.com/office/powerpoint/2010/main" val="4174823702"/>
              </p:ext>
            </p:extLst>
          </p:nvPr>
        </p:nvGraphicFramePr>
        <p:xfrm>
          <a:off x="710611" y="1044482"/>
          <a:ext cx="4776495" cy="5385125"/>
        </p:xfrm>
        <a:graphic>
          <a:graphicData uri="http://schemas.openxmlformats.org/drawingml/2006/table">
            <a:tbl>
              <a:tblPr firstRow="1" bandRow="1">
                <a:tableStyleId>{5940675A-B579-460E-94D1-54222C63F5DA}</a:tableStyleId>
              </a:tblPr>
              <a:tblGrid>
                <a:gridCol w="4776495">
                  <a:extLst>
                    <a:ext uri="{9D8B030D-6E8A-4147-A177-3AD203B41FA5}">
                      <a16:colId xmlns:a16="http://schemas.microsoft.com/office/drawing/2014/main" val="2772901136"/>
                    </a:ext>
                  </a:extLst>
                </a:gridCol>
              </a:tblGrid>
              <a:tr h="468088">
                <a:tc>
                  <a:txBody>
                    <a:bodyPr/>
                    <a:lstStyle/>
                    <a:p>
                      <a:pPr algn="ctr"/>
                      <a:r>
                        <a:rPr lang="en-US" sz="2800" b="1" dirty="0">
                          <a:latin typeface="KG Neatly Printed" panose="02000506000000020003" pitchFamily="2" charset="77"/>
                        </a:rPr>
                        <a:t>7</a:t>
                      </a:r>
                    </a:p>
                  </a:txBody>
                  <a:tcPr>
                    <a:lnL w="381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38100" cap="flat" cmpd="sng" algn="ctr">
                      <a:solidFill>
                        <a:schemeClr val="accent1">
                          <a:lumMod val="50000"/>
                        </a:schemeClr>
                      </a:solidFill>
                      <a:prstDash val="solid"/>
                      <a:round/>
                      <a:headEnd type="none" w="med" len="med"/>
                      <a:tailEnd type="none" w="med" len="med"/>
                    </a:lnT>
                    <a:lnB w="381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2DFDB"/>
                    </a:solidFill>
                  </a:tcPr>
                </a:tc>
                <a:extLst>
                  <a:ext uri="{0D108BD9-81ED-4DB2-BD59-A6C34878D82A}">
                    <a16:rowId xmlns:a16="http://schemas.microsoft.com/office/drawing/2014/main" val="731033179"/>
                  </a:ext>
                </a:extLst>
              </a:tr>
              <a:tr h="2134285">
                <a:tc>
                  <a:txBody>
                    <a:bodyPr/>
                    <a:lstStyle/>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txBody>
                  <a:tcPr>
                    <a:lnL w="381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38100" cap="flat" cmpd="sng" algn="ctr">
                      <a:solidFill>
                        <a:schemeClr val="accent1">
                          <a:lumMod val="50000"/>
                        </a:schemeClr>
                      </a:solidFill>
                      <a:prstDash val="solid"/>
                      <a:round/>
                      <a:headEnd type="none" w="med" len="med"/>
                      <a:tailEnd type="none" w="med" len="med"/>
                    </a:lnT>
                    <a:lnB w="38100" cap="flat" cmpd="sng" algn="ctr">
                      <a:solidFill>
                        <a:schemeClr val="accent1">
                          <a:lumMod val="50000"/>
                        </a:schemeClr>
                      </a:solidFill>
                      <a:prstDash val="solid"/>
                      <a:round/>
                      <a:headEnd type="none" w="med" len="med"/>
                      <a:tailEnd type="none" w="med" len="med"/>
                    </a:lnB>
                    <a:solidFill>
                      <a:srgbClr val="C2DFDB"/>
                    </a:solidFill>
                  </a:tcPr>
                </a:tc>
                <a:extLst>
                  <a:ext uri="{0D108BD9-81ED-4DB2-BD59-A6C34878D82A}">
                    <a16:rowId xmlns:a16="http://schemas.microsoft.com/office/drawing/2014/main" val="3856060250"/>
                  </a:ext>
                </a:extLst>
              </a:tr>
              <a:tr h="2580965">
                <a:tc>
                  <a:txBody>
                    <a:bodyPr/>
                    <a:lstStyle/>
                    <a:p>
                      <a:r>
                        <a:rPr lang="en-US" sz="2200" u="sng" dirty="0">
                          <a:latin typeface="KG Neatly Printed" panose="02000506000000020003" pitchFamily="2" charset="77"/>
                        </a:rPr>
                        <a:t>Big Experience 2</a:t>
                      </a:r>
                      <a:r>
                        <a:rPr lang="en-US" sz="2200" u="none" dirty="0">
                          <a:latin typeface="KG Neatly Printed" panose="02000506000000020003" pitchFamily="2" charset="77"/>
                        </a:rPr>
                        <a:t> </a:t>
                      </a:r>
                      <a:endParaRPr lang="en-US" sz="1800" u="none" dirty="0">
                        <a:latin typeface="KG Neatly Printed" panose="02000506000000020003" pitchFamily="2" charset="77"/>
                      </a:endParaRPr>
                    </a:p>
                    <a:p>
                      <a:pPr marL="342900" indent="-342900">
                        <a:buFont typeface="Arial" panose="020B0604020202020204" pitchFamily="34" charset="0"/>
                        <a:buChar char="•"/>
                      </a:pPr>
                      <a:r>
                        <a:rPr lang="en-US" sz="1600" u="none" dirty="0">
                          <a:latin typeface="KG Neatly Printed" panose="02000506000000020003"/>
                        </a:rPr>
                        <a:t>During read aloud, </a:t>
                      </a:r>
                      <a:r>
                        <a:rPr lang="en-US" sz="1600" dirty="0">
                          <a:latin typeface="KG Neatly Printed" panose="02000506000000020003"/>
                        </a:rPr>
                        <a:t>teachers use the dialogic reading approach that encourages conversational interactions and gives children opportunities to experiment with and explore language.</a:t>
                      </a:r>
                      <a:endParaRPr lang="en-US" sz="1600" u="none" dirty="0">
                        <a:latin typeface="KG Neatly Printed" panose="02000506000000020003"/>
                      </a:endParaRPr>
                    </a:p>
                    <a:p>
                      <a:endParaRPr lang="en-US" sz="1600" b="0" u="none" dirty="0">
                        <a:latin typeface="KG Neatly Printed" panose="02000506000000020003"/>
                      </a:endParaRPr>
                    </a:p>
                  </a:txBody>
                  <a:tcPr>
                    <a:lnL w="381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38100" cap="flat" cmpd="sng" algn="ctr">
                      <a:solidFill>
                        <a:schemeClr val="accent1">
                          <a:lumMod val="50000"/>
                        </a:schemeClr>
                      </a:solidFill>
                      <a:prstDash val="solid"/>
                      <a:round/>
                      <a:headEnd type="none" w="med" len="med"/>
                      <a:tailEnd type="none" w="med" len="med"/>
                    </a:lnT>
                    <a:lnB w="38100" cap="flat" cmpd="sng" algn="ctr">
                      <a:solidFill>
                        <a:schemeClr val="accent1">
                          <a:lumMod val="50000"/>
                        </a:schemeClr>
                      </a:solidFill>
                      <a:prstDash val="solid"/>
                      <a:round/>
                      <a:headEnd type="none" w="med" len="med"/>
                      <a:tailEnd type="none" w="med" len="med"/>
                    </a:lnB>
                    <a:solidFill>
                      <a:srgbClr val="C2DFDB"/>
                    </a:solidFill>
                  </a:tcPr>
                </a:tc>
                <a:extLst>
                  <a:ext uri="{0D108BD9-81ED-4DB2-BD59-A6C34878D82A}">
                    <a16:rowId xmlns:a16="http://schemas.microsoft.com/office/drawing/2014/main" val="1983529852"/>
                  </a:ext>
                </a:extLst>
              </a:tr>
            </a:tbl>
          </a:graphicData>
        </a:graphic>
      </p:graphicFrame>
      <p:graphicFrame>
        <p:nvGraphicFramePr>
          <p:cNvPr id="9" name="Content Placeholder 2">
            <a:extLst>
              <a:ext uri="{FF2B5EF4-FFF2-40B4-BE49-F238E27FC236}">
                <a16:creationId xmlns:a16="http://schemas.microsoft.com/office/drawing/2014/main" id="{3492B430-22B2-2B4F-9980-41AF3DB9C86F}"/>
              </a:ext>
            </a:extLst>
          </p:cNvPr>
          <p:cNvGraphicFramePr>
            <a:graphicFrameLocks/>
          </p:cNvGraphicFramePr>
          <p:nvPr>
            <p:extLst>
              <p:ext uri="{D42A27DB-BD31-4B8C-83A1-F6EECF244321}">
                <p14:modId xmlns:p14="http://schemas.microsoft.com/office/powerpoint/2010/main" val="97330023"/>
              </p:ext>
            </p:extLst>
          </p:nvPr>
        </p:nvGraphicFramePr>
        <p:xfrm>
          <a:off x="6264346" y="1012057"/>
          <a:ext cx="5181600" cy="5365144"/>
        </p:xfrm>
        <a:graphic>
          <a:graphicData uri="http://schemas.openxmlformats.org/drawingml/2006/table">
            <a:tbl>
              <a:tblPr firstRow="1" bandRow="1">
                <a:tableStyleId>{5940675A-B579-460E-94D1-54222C63F5DA}</a:tableStyleId>
              </a:tblPr>
              <a:tblGrid>
                <a:gridCol w="5181600">
                  <a:extLst>
                    <a:ext uri="{9D8B030D-6E8A-4147-A177-3AD203B41FA5}">
                      <a16:colId xmlns:a16="http://schemas.microsoft.com/office/drawing/2014/main" val="2772901136"/>
                    </a:ext>
                  </a:extLst>
                </a:gridCol>
              </a:tblGrid>
              <a:tr h="530851">
                <a:tc>
                  <a:txBody>
                    <a:bodyPr/>
                    <a:lstStyle/>
                    <a:p>
                      <a:pPr marL="0" algn="ctr" defTabSz="914400" rtl="0" eaLnBrk="1" latinLnBrk="0" hangingPunct="1"/>
                      <a:r>
                        <a:rPr lang="en-US" sz="2800" b="1" kern="1200" dirty="0">
                          <a:solidFill>
                            <a:schemeClr val="tx1"/>
                          </a:solidFill>
                          <a:latin typeface="KG Neatly Printed" panose="02000506000000020003" pitchFamily="2" charset="77"/>
                          <a:ea typeface="+mn-ea"/>
                          <a:cs typeface="+mn-cs"/>
                        </a:rPr>
                        <a:t>8</a:t>
                      </a:r>
                    </a:p>
                  </a:txBody>
                  <a:tcPr>
                    <a:lnL w="381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38100" cap="flat" cmpd="sng" algn="ctr">
                      <a:solidFill>
                        <a:schemeClr val="accent1">
                          <a:lumMod val="50000"/>
                        </a:schemeClr>
                      </a:solidFill>
                      <a:prstDash val="solid"/>
                      <a:round/>
                      <a:headEnd type="none" w="med" len="med"/>
                      <a:tailEnd type="none" w="med" len="med"/>
                    </a:lnT>
                    <a:lnB w="381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2DFDB"/>
                    </a:solidFill>
                  </a:tcPr>
                </a:tc>
                <a:extLst>
                  <a:ext uri="{0D108BD9-81ED-4DB2-BD59-A6C34878D82A}">
                    <a16:rowId xmlns:a16="http://schemas.microsoft.com/office/drawing/2014/main" val="731033179"/>
                  </a:ext>
                </a:extLst>
              </a:tr>
              <a:tr h="2251385">
                <a:tc>
                  <a:txBody>
                    <a:bodyPr/>
                    <a:lstStyle/>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p>
                      <a:pPr algn="ctr"/>
                      <a:endParaRPr lang="en-US" sz="2400" dirty="0">
                        <a:latin typeface="KG Neatly Printed" panose="02000506000000020003" pitchFamily="2" charset="77"/>
                      </a:endParaRPr>
                    </a:p>
                  </a:txBody>
                  <a:tcPr>
                    <a:lnL w="381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38100" cap="flat" cmpd="sng" algn="ctr">
                      <a:solidFill>
                        <a:schemeClr val="accent1">
                          <a:lumMod val="50000"/>
                        </a:schemeClr>
                      </a:solidFill>
                      <a:prstDash val="solid"/>
                      <a:round/>
                      <a:headEnd type="none" w="med" len="med"/>
                      <a:tailEnd type="none" w="med" len="med"/>
                    </a:lnT>
                    <a:lnB w="38100" cap="flat" cmpd="sng" algn="ctr">
                      <a:solidFill>
                        <a:schemeClr val="accent1">
                          <a:lumMod val="50000"/>
                        </a:schemeClr>
                      </a:solidFill>
                      <a:prstDash val="solid"/>
                      <a:round/>
                      <a:headEnd type="none" w="med" len="med"/>
                      <a:tailEnd type="none" w="med" len="med"/>
                    </a:lnB>
                    <a:solidFill>
                      <a:srgbClr val="C2DFDB"/>
                    </a:solidFill>
                  </a:tcPr>
                </a:tc>
                <a:extLst>
                  <a:ext uri="{0D108BD9-81ED-4DB2-BD59-A6C34878D82A}">
                    <a16:rowId xmlns:a16="http://schemas.microsoft.com/office/drawing/2014/main" val="3856060250"/>
                  </a:ext>
                </a:extLst>
              </a:tr>
              <a:tr h="2548293">
                <a:tc>
                  <a:txBody>
                    <a:bodyPr/>
                    <a:lstStyle/>
                    <a:p>
                      <a:r>
                        <a:rPr lang="en-US" sz="2200" u="sng" dirty="0">
                          <a:latin typeface="KG Neatly Printed" panose="02000506000000020003" pitchFamily="2" charset="77"/>
                        </a:rPr>
                        <a:t>Small Group Instruction </a:t>
                      </a:r>
                      <a:endParaRPr lang="en-US" sz="1800" u="none" dirty="0">
                        <a:latin typeface="KG Neatly Printed" panose="02000506000000020003" pitchFamily="2" charset="77"/>
                      </a:endParaRPr>
                    </a:p>
                    <a:p>
                      <a:pPr marL="342900" indent="-342900">
                        <a:buFont typeface="Arial" panose="020B0604020202020204" pitchFamily="34" charset="0"/>
                        <a:buChar char="•"/>
                      </a:pPr>
                      <a:r>
                        <a:rPr lang="en-US" sz="1600" dirty="0">
                          <a:latin typeface="KG Neatly Printed" panose="02000506000000020003"/>
                        </a:rPr>
                        <a:t>Small Group Instruction 1 targets essential literacy and mathematical skills allowing teachers to provide focused instruction, guidance, and feedback in key skills.</a:t>
                      </a:r>
                      <a:endParaRPr lang="en-US" sz="1600" u="none" dirty="0">
                        <a:latin typeface="KG Neatly Printed" panose="02000506000000020003"/>
                      </a:endParaRPr>
                    </a:p>
                    <a:p>
                      <a:pPr marL="342900" indent="-342900">
                        <a:buFont typeface="Arial" panose="020B0604020202020204" pitchFamily="34" charset="0"/>
                        <a:buChar char="•"/>
                      </a:pPr>
                      <a:r>
                        <a:rPr lang="en-US" sz="1600" dirty="0">
                          <a:latin typeface="KG Neatly Printed" panose="02000506000000020003"/>
                        </a:rPr>
                        <a:t>Small group instruction 2 are activities introduced by the teacher based on children’s interests, observations of children, introduction of new materials, basic skills, themes and/or holiday related activities.</a:t>
                      </a:r>
                      <a:endParaRPr lang="en-US" sz="1600" b="0" u="none" dirty="0">
                        <a:latin typeface="KG Neatly Printed" panose="02000506000000020003"/>
                      </a:endParaRPr>
                    </a:p>
                    <a:p>
                      <a:endParaRPr lang="en-US" sz="1600" b="0" u="none" dirty="0">
                        <a:latin typeface="KG Neatly Printed" panose="02000506000000020003"/>
                      </a:endParaRPr>
                    </a:p>
                  </a:txBody>
                  <a:tcPr>
                    <a:lnL w="38100" cap="flat" cmpd="sng" algn="ctr">
                      <a:solidFill>
                        <a:schemeClr val="accent1">
                          <a:lumMod val="50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38100" cap="flat" cmpd="sng" algn="ctr">
                      <a:solidFill>
                        <a:schemeClr val="accent1">
                          <a:lumMod val="50000"/>
                        </a:schemeClr>
                      </a:solidFill>
                      <a:prstDash val="solid"/>
                      <a:round/>
                      <a:headEnd type="none" w="med" len="med"/>
                      <a:tailEnd type="none" w="med" len="med"/>
                    </a:lnT>
                    <a:lnB w="38100" cap="flat" cmpd="sng" algn="ctr">
                      <a:solidFill>
                        <a:schemeClr val="accent1">
                          <a:lumMod val="50000"/>
                        </a:schemeClr>
                      </a:solidFill>
                      <a:prstDash val="solid"/>
                      <a:round/>
                      <a:headEnd type="none" w="med" len="med"/>
                      <a:tailEnd type="none" w="med" len="med"/>
                    </a:lnB>
                    <a:solidFill>
                      <a:srgbClr val="C2DFDB"/>
                    </a:solidFill>
                  </a:tcPr>
                </a:tc>
                <a:extLst>
                  <a:ext uri="{0D108BD9-81ED-4DB2-BD59-A6C34878D82A}">
                    <a16:rowId xmlns:a16="http://schemas.microsoft.com/office/drawing/2014/main" val="1983529852"/>
                  </a:ext>
                </a:extLst>
              </a:tr>
            </a:tbl>
          </a:graphicData>
        </a:graphic>
      </p:graphicFrame>
      <p:pic>
        <p:nvPicPr>
          <p:cNvPr id="2" name="Picture 1">
            <a:extLst>
              <a:ext uri="{FF2B5EF4-FFF2-40B4-BE49-F238E27FC236}">
                <a16:creationId xmlns:a16="http://schemas.microsoft.com/office/drawing/2014/main" id="{69E5ADED-F25C-4185-82F8-F7C6F9CBD68D}"/>
              </a:ext>
            </a:extLst>
          </p:cNvPr>
          <p:cNvPicPr>
            <a:picLocks noChangeAspect="1"/>
          </p:cNvPicPr>
          <p:nvPr/>
        </p:nvPicPr>
        <p:blipFill>
          <a:blip r:embed="rId4"/>
          <a:stretch>
            <a:fillRect/>
          </a:stretch>
        </p:blipFill>
        <p:spPr>
          <a:xfrm>
            <a:off x="6943060" y="1605926"/>
            <a:ext cx="3763926" cy="2131117"/>
          </a:xfrm>
          <a:prstGeom prst="rect">
            <a:avLst/>
          </a:prstGeom>
        </p:spPr>
      </p:pic>
      <p:pic>
        <p:nvPicPr>
          <p:cNvPr id="4" name="Picture 3">
            <a:extLst>
              <a:ext uri="{FF2B5EF4-FFF2-40B4-BE49-F238E27FC236}">
                <a16:creationId xmlns:a16="http://schemas.microsoft.com/office/drawing/2014/main" id="{54EBB644-6759-491C-AC2F-549E6BBBA802}"/>
              </a:ext>
            </a:extLst>
          </p:cNvPr>
          <p:cNvPicPr>
            <a:picLocks noChangeAspect="1"/>
          </p:cNvPicPr>
          <p:nvPr/>
        </p:nvPicPr>
        <p:blipFill>
          <a:blip r:embed="rId5"/>
          <a:stretch>
            <a:fillRect/>
          </a:stretch>
        </p:blipFill>
        <p:spPr>
          <a:xfrm>
            <a:off x="1297116" y="1664106"/>
            <a:ext cx="3731075" cy="2072938"/>
          </a:xfrm>
          <a:prstGeom prst="rect">
            <a:avLst/>
          </a:prstGeom>
        </p:spPr>
      </p:pic>
    </p:spTree>
    <p:extLst>
      <p:ext uri="{BB962C8B-B14F-4D97-AF65-F5344CB8AC3E}">
        <p14:creationId xmlns:p14="http://schemas.microsoft.com/office/powerpoint/2010/main" val="12330195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2345</TotalTime>
  <Words>902</Words>
  <Application>Microsoft Office PowerPoint</Application>
  <PresentationFormat>Widescreen</PresentationFormat>
  <Paragraphs>251</Paragraphs>
  <Slides>18</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Calibri</vt:lpstr>
      <vt:lpstr>Calibri Light</vt:lpstr>
      <vt:lpstr>Century Gothic</vt:lpstr>
      <vt:lpstr>Comic Sans MS</vt:lpstr>
      <vt:lpstr>KBbubblegum Medium</vt:lpstr>
      <vt:lpstr>KG Neatly Printed</vt:lpstr>
      <vt:lpstr>KG Sweet N Sassy</vt:lpstr>
      <vt:lpstr>Papyrus</vt:lpstr>
      <vt:lpstr>Office Theme</vt:lpstr>
      <vt:lpstr>PowerPoint Presentation</vt:lpstr>
      <vt:lpstr>   Administration   </vt:lpstr>
      <vt:lpstr>   </vt:lpstr>
      <vt:lpstr>School Information</vt:lpstr>
      <vt:lpstr>Pre-K Daily Schedule</vt:lpstr>
      <vt:lpstr>                        A Day in Pre-K </vt:lpstr>
      <vt:lpstr>                     A Day in Pre-K </vt:lpstr>
      <vt:lpstr>                     A Day in Pre-K </vt:lpstr>
      <vt:lpstr>                      A Day in Pre-K </vt:lpstr>
      <vt:lpstr>                      A Day in Pre-K </vt:lpstr>
      <vt:lpstr>A Day in Pre-K </vt:lpstr>
      <vt:lpstr>                       A Day in Pre-K </vt:lpstr>
      <vt:lpstr>                     A Day in Pre-K </vt:lpstr>
      <vt:lpstr>Attendance</vt:lpstr>
      <vt:lpstr>Classroom Information</vt:lpstr>
      <vt:lpstr>School  Supplies</vt:lpstr>
      <vt:lpstr>Educational Goals</vt:lpstr>
      <vt:lpstr>Questions and Answers  Thank you for being present today!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Marti-bayuelo, Melissa</cp:lastModifiedBy>
  <cp:revision>398</cp:revision>
  <cp:lastPrinted>2021-08-19T19:32:14Z</cp:lastPrinted>
  <dcterms:created xsi:type="dcterms:W3CDTF">2020-08-26T14:29:35Z</dcterms:created>
  <dcterms:modified xsi:type="dcterms:W3CDTF">2024-03-15T15:25:23Z</dcterms:modified>
</cp:coreProperties>
</file>